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0"/>
  </p:notesMasterIdLst>
  <p:handoutMasterIdLst>
    <p:handoutMasterId r:id="rId81"/>
  </p:handoutMasterIdLst>
  <p:sldIdLst>
    <p:sldId id="1185" r:id="rId2"/>
    <p:sldId id="1164" r:id="rId3"/>
    <p:sldId id="1268" r:id="rId4"/>
    <p:sldId id="1353" r:id="rId5"/>
    <p:sldId id="1392" r:id="rId6"/>
    <p:sldId id="1354" r:id="rId7"/>
    <p:sldId id="1355" r:id="rId8"/>
    <p:sldId id="1356" r:id="rId9"/>
    <p:sldId id="1357" r:id="rId10"/>
    <p:sldId id="1358" r:id="rId11"/>
    <p:sldId id="1359" r:id="rId12"/>
    <p:sldId id="1360" r:id="rId13"/>
    <p:sldId id="1361" r:id="rId14"/>
    <p:sldId id="1362" r:id="rId15"/>
    <p:sldId id="1393" r:id="rId16"/>
    <p:sldId id="1363" r:id="rId17"/>
    <p:sldId id="1364" r:id="rId18"/>
    <p:sldId id="1365" r:id="rId19"/>
    <p:sldId id="1366" r:id="rId20"/>
    <p:sldId id="1367" r:id="rId21"/>
    <p:sldId id="1368" r:id="rId22"/>
    <p:sldId id="1369" r:id="rId23"/>
    <p:sldId id="1370" r:id="rId24"/>
    <p:sldId id="1371" r:id="rId25"/>
    <p:sldId id="1372" r:id="rId26"/>
    <p:sldId id="1373" r:id="rId27"/>
    <p:sldId id="1374" r:id="rId28"/>
    <p:sldId id="1375" r:id="rId29"/>
    <p:sldId id="1376" r:id="rId30"/>
    <p:sldId id="1377" r:id="rId31"/>
    <p:sldId id="1378" r:id="rId32"/>
    <p:sldId id="1379" r:id="rId33"/>
    <p:sldId id="1394" r:id="rId34"/>
    <p:sldId id="1327" r:id="rId35"/>
    <p:sldId id="1289" r:id="rId36"/>
    <p:sldId id="1290" r:id="rId37"/>
    <p:sldId id="1291" r:id="rId38"/>
    <p:sldId id="1292" r:id="rId39"/>
    <p:sldId id="1293" r:id="rId40"/>
    <p:sldId id="1294" r:id="rId41"/>
    <p:sldId id="1295" r:id="rId42"/>
    <p:sldId id="1297" r:id="rId43"/>
    <p:sldId id="1298" r:id="rId44"/>
    <p:sldId id="1299" r:id="rId45"/>
    <p:sldId id="1300" r:id="rId46"/>
    <p:sldId id="1301" r:id="rId47"/>
    <p:sldId id="1302" r:id="rId48"/>
    <p:sldId id="1303" r:id="rId49"/>
    <p:sldId id="1304" r:id="rId50"/>
    <p:sldId id="1305" r:id="rId51"/>
    <p:sldId id="1306" r:id="rId52"/>
    <p:sldId id="1307" r:id="rId53"/>
    <p:sldId id="1308" r:id="rId54"/>
    <p:sldId id="1309" r:id="rId55"/>
    <p:sldId id="1310" r:id="rId56"/>
    <p:sldId id="1311" r:id="rId57"/>
    <p:sldId id="1312" r:id="rId58"/>
    <p:sldId id="1313" r:id="rId59"/>
    <p:sldId id="1314" r:id="rId60"/>
    <p:sldId id="1315" r:id="rId61"/>
    <p:sldId id="1316" r:id="rId62"/>
    <p:sldId id="1317" r:id="rId63"/>
    <p:sldId id="1318" r:id="rId64"/>
    <p:sldId id="1319" r:id="rId65"/>
    <p:sldId id="1320" r:id="rId66"/>
    <p:sldId id="1321" r:id="rId67"/>
    <p:sldId id="1322" r:id="rId68"/>
    <p:sldId id="1323" r:id="rId69"/>
    <p:sldId id="1324" r:id="rId70"/>
    <p:sldId id="1395" r:id="rId71"/>
    <p:sldId id="1277" r:id="rId72"/>
    <p:sldId id="1386" r:id="rId73"/>
    <p:sldId id="1387" r:id="rId74"/>
    <p:sldId id="1388" r:id="rId75"/>
    <p:sldId id="1389" r:id="rId76"/>
    <p:sldId id="1390" r:id="rId77"/>
    <p:sldId id="1391" r:id="rId78"/>
    <p:sldId id="1184" r:id="rId79"/>
  </p:sldIdLst>
  <p:sldSz cx="9144000" cy="6858000" type="screen4x3"/>
  <p:notesSz cx="6400800" cy="8686800"/>
  <p:defaultTextStyle>
    <a:defPPr>
      <a:defRPr lang="zh-CN"/>
    </a:defPPr>
    <a:lvl1pPr algn="l" rtl="0" eaLnBrk="0" fontAlgn="base" hangingPunct="0">
      <a:spcBef>
        <a:spcPct val="0"/>
      </a:spcBef>
      <a:spcAft>
        <a:spcPct val="0"/>
      </a:spcAft>
      <a:defRPr sz="2800" kern="1200">
        <a:solidFill>
          <a:srgbClr val="FFFFFF"/>
        </a:solidFill>
        <a:latin typeface="黑体" panose="02010609060101010101" pitchFamily="49" charset="-122"/>
        <a:ea typeface="黑体" panose="02010609060101010101" pitchFamily="49" charset="-122"/>
        <a:cs typeface="+mn-cs"/>
      </a:defRPr>
    </a:lvl1pPr>
    <a:lvl2pPr marL="457200" algn="l" rtl="0" eaLnBrk="0" fontAlgn="base" hangingPunct="0">
      <a:spcBef>
        <a:spcPct val="0"/>
      </a:spcBef>
      <a:spcAft>
        <a:spcPct val="0"/>
      </a:spcAft>
      <a:defRPr sz="2800" kern="1200">
        <a:solidFill>
          <a:srgbClr val="FFFFFF"/>
        </a:solidFill>
        <a:latin typeface="黑体" panose="02010609060101010101" pitchFamily="49" charset="-122"/>
        <a:ea typeface="黑体" panose="02010609060101010101" pitchFamily="49" charset="-122"/>
        <a:cs typeface="+mn-cs"/>
      </a:defRPr>
    </a:lvl2pPr>
    <a:lvl3pPr marL="914400" algn="l" rtl="0" eaLnBrk="0" fontAlgn="base" hangingPunct="0">
      <a:spcBef>
        <a:spcPct val="0"/>
      </a:spcBef>
      <a:spcAft>
        <a:spcPct val="0"/>
      </a:spcAft>
      <a:defRPr sz="2800" kern="1200">
        <a:solidFill>
          <a:srgbClr val="FFFFFF"/>
        </a:solidFill>
        <a:latin typeface="黑体" panose="02010609060101010101" pitchFamily="49" charset="-122"/>
        <a:ea typeface="黑体" panose="02010609060101010101" pitchFamily="49" charset="-122"/>
        <a:cs typeface="+mn-cs"/>
      </a:defRPr>
    </a:lvl3pPr>
    <a:lvl4pPr marL="1371600" algn="l" rtl="0" eaLnBrk="0" fontAlgn="base" hangingPunct="0">
      <a:spcBef>
        <a:spcPct val="0"/>
      </a:spcBef>
      <a:spcAft>
        <a:spcPct val="0"/>
      </a:spcAft>
      <a:defRPr sz="2800" kern="1200">
        <a:solidFill>
          <a:srgbClr val="FFFFFF"/>
        </a:solidFill>
        <a:latin typeface="黑体" panose="02010609060101010101" pitchFamily="49" charset="-122"/>
        <a:ea typeface="黑体" panose="02010609060101010101" pitchFamily="49" charset="-122"/>
        <a:cs typeface="+mn-cs"/>
      </a:defRPr>
    </a:lvl4pPr>
    <a:lvl5pPr marL="1828800" algn="l" rtl="0" eaLnBrk="0" fontAlgn="base" hangingPunct="0">
      <a:spcBef>
        <a:spcPct val="0"/>
      </a:spcBef>
      <a:spcAft>
        <a:spcPct val="0"/>
      </a:spcAft>
      <a:defRPr sz="2800" kern="1200">
        <a:solidFill>
          <a:srgbClr val="FFFFFF"/>
        </a:solidFill>
        <a:latin typeface="黑体" panose="02010609060101010101" pitchFamily="49" charset="-122"/>
        <a:ea typeface="黑体" panose="02010609060101010101" pitchFamily="49" charset="-122"/>
        <a:cs typeface="+mn-cs"/>
      </a:defRPr>
    </a:lvl5pPr>
    <a:lvl6pPr marL="2286000" algn="l" defTabSz="914400" rtl="0" eaLnBrk="1" latinLnBrk="0" hangingPunct="1">
      <a:defRPr sz="2800" kern="1200">
        <a:solidFill>
          <a:srgbClr val="FFFFFF"/>
        </a:solidFill>
        <a:latin typeface="黑体" panose="02010609060101010101" pitchFamily="49" charset="-122"/>
        <a:ea typeface="黑体" panose="02010609060101010101" pitchFamily="49" charset="-122"/>
        <a:cs typeface="+mn-cs"/>
      </a:defRPr>
    </a:lvl6pPr>
    <a:lvl7pPr marL="2743200" algn="l" defTabSz="914400" rtl="0" eaLnBrk="1" latinLnBrk="0" hangingPunct="1">
      <a:defRPr sz="2800" kern="1200">
        <a:solidFill>
          <a:srgbClr val="FFFFFF"/>
        </a:solidFill>
        <a:latin typeface="黑体" panose="02010609060101010101" pitchFamily="49" charset="-122"/>
        <a:ea typeface="黑体" panose="02010609060101010101" pitchFamily="49" charset="-122"/>
        <a:cs typeface="+mn-cs"/>
      </a:defRPr>
    </a:lvl7pPr>
    <a:lvl8pPr marL="3200400" algn="l" defTabSz="914400" rtl="0" eaLnBrk="1" latinLnBrk="0" hangingPunct="1">
      <a:defRPr sz="2800" kern="1200">
        <a:solidFill>
          <a:srgbClr val="FFFFFF"/>
        </a:solidFill>
        <a:latin typeface="黑体" panose="02010609060101010101" pitchFamily="49" charset="-122"/>
        <a:ea typeface="黑体" panose="02010609060101010101" pitchFamily="49" charset="-122"/>
        <a:cs typeface="+mn-cs"/>
      </a:defRPr>
    </a:lvl8pPr>
    <a:lvl9pPr marL="3657600" algn="l" defTabSz="914400" rtl="0" eaLnBrk="1" latinLnBrk="0" hangingPunct="1">
      <a:defRPr sz="2800" kern="1200">
        <a:solidFill>
          <a:srgbClr val="FFFFFF"/>
        </a:solidFill>
        <a:latin typeface="黑体" panose="02010609060101010101" pitchFamily="49" charset="-122"/>
        <a:ea typeface="黑体" panose="02010609060101010101" pitchFamily="49" charset="-122"/>
        <a:cs typeface="+mn-cs"/>
      </a:defRPr>
    </a:lvl9pPr>
  </p:defaultTextStyle>
  <p:extLst>
    <p:ext uri="{EFAFB233-063F-42B5-8137-9DF3F51BA10A}">
      <p15:sldGuideLst xmlns:p15="http://schemas.microsoft.com/office/powerpoint/2012/main">
        <p15:guide id="1" orient="horz" pos="4319">
          <p15:clr>
            <a:srgbClr val="A4A3A4"/>
          </p15:clr>
        </p15:guide>
        <p15:guide id="2">
          <p15:clr>
            <a:srgbClr val="A4A3A4"/>
          </p15:clr>
        </p15:guide>
      </p15:sldGuideLst>
    </p:ext>
    <p:ext uri="{2D200454-40CA-4A62-9FC3-DE9A4176ACB9}">
      <p15:notesGuideLst xmlns:p15="http://schemas.microsoft.com/office/powerpoint/2012/main">
        <p15:guide id="1" orient="horz" pos="2736">
          <p15:clr>
            <a:srgbClr val="A4A3A4"/>
          </p15:clr>
        </p15:guide>
        <p15:guide id="2" pos="201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9966"/>
    <a:srgbClr val="33CC33"/>
    <a:srgbClr val="E6AF00"/>
    <a:srgbClr val="FFFFFF"/>
    <a:srgbClr val="F220F2"/>
    <a:srgbClr val="0000CC"/>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38" autoAdjust="0"/>
    <p:restoredTop sz="99106" autoAdjust="0"/>
  </p:normalViewPr>
  <p:slideViewPr>
    <p:cSldViewPr snapToGrid="0">
      <p:cViewPr varScale="1">
        <p:scale>
          <a:sx n="93" d="100"/>
          <a:sy n="93" d="100"/>
        </p:scale>
        <p:origin x="1224" y="53"/>
      </p:cViewPr>
      <p:guideLst>
        <p:guide orient="horz" pos="4319"/>
        <p:guide/>
      </p:guideLst>
    </p:cSldViewPr>
  </p:slideViewPr>
  <p:outlineViewPr>
    <p:cViewPr>
      <p:scale>
        <a:sx n="25" d="100"/>
        <a:sy n="25" d="100"/>
      </p:scale>
      <p:origin x="0" y="0"/>
    </p:cViewPr>
    <p:sldLst>
      <p:sld r:id="rId1" collapse="1"/>
      <p:sld r:id="rId2" collapse="1"/>
    </p:sldLst>
  </p:outlineViewPr>
  <p:notesTextViewPr>
    <p:cViewPr>
      <p:scale>
        <a:sx n="100" d="100"/>
        <a:sy n="100" d="100"/>
      </p:scale>
      <p:origin x="0" y="0"/>
    </p:cViewPr>
  </p:notesTextViewPr>
  <p:sorterViewPr>
    <p:cViewPr>
      <p:scale>
        <a:sx n="66" d="100"/>
        <a:sy n="66" d="100"/>
      </p:scale>
      <p:origin x="0" y="-1109"/>
    </p:cViewPr>
  </p:sorterViewPr>
  <p:notesViewPr>
    <p:cSldViewPr snapToGrid="0">
      <p:cViewPr varScale="1">
        <p:scale>
          <a:sx n="74" d="100"/>
          <a:sy n="74" d="100"/>
        </p:scale>
        <p:origin x="3082" y="77"/>
      </p:cViewPr>
      <p:guideLst>
        <p:guide orient="horz" pos="2736"/>
        <p:guide pos="2016"/>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_rels/viewProps.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244475"/>
            <a:ext cx="6400800" cy="433388"/>
          </a:xfrm>
          <a:prstGeom prst="rect">
            <a:avLst/>
          </a:prstGeom>
          <a:noFill/>
          <a:ln w="9525">
            <a:noFill/>
            <a:miter lim="800000"/>
            <a:headEnd/>
            <a:tailEnd/>
          </a:ln>
          <a:effectLst/>
        </p:spPr>
        <p:txBody>
          <a:bodyPr vert="horz" wrap="square" lIns="86183" tIns="43092" rIns="86183" bIns="43092" numCol="1" anchor="t" anchorCtr="0" compatLnSpc="1">
            <a:prstTxWarp prst="textNoShape">
              <a:avLst/>
            </a:prstTxWarp>
          </a:bodyPr>
          <a:lstStyle>
            <a:lvl1pPr algn="ctr" defTabSz="862159" eaLnBrk="1" hangingPunct="1">
              <a:lnSpc>
                <a:spcPct val="100000"/>
              </a:lnSpc>
              <a:spcBef>
                <a:spcPct val="0"/>
              </a:spcBef>
              <a:buClrTx/>
              <a:buFontTx/>
              <a:buNone/>
              <a:defRPr kumimoji="1" sz="800">
                <a:solidFill>
                  <a:srgbClr val="000000"/>
                </a:solidFill>
                <a:effectLst/>
                <a:latin typeface="Times New Roman" pitchFamily="18" charset="0"/>
                <a:ea typeface="黑体" pitchFamily="2" charset="-122"/>
              </a:defRPr>
            </a:lvl1pPr>
          </a:lstStyle>
          <a:p>
            <a:pPr>
              <a:defRPr/>
            </a:pPr>
            <a:r>
              <a:rPr lang="zh-CN" altLang="en-US"/>
              <a:t>西南交通大学电气工程学院本科教学工作报告</a:t>
            </a:r>
          </a:p>
          <a:p>
            <a:pPr>
              <a:defRPr/>
            </a:pPr>
            <a:r>
              <a:rPr lang="en-US" altLang="zh-CN"/>
              <a:t>Undergraduate Teaching Report of School of Electrical Engineering Southwest </a:t>
            </a:r>
            <a:r>
              <a:rPr lang="en-US" altLang="zh-CN" err="1"/>
              <a:t>Jiaotong</a:t>
            </a:r>
            <a:r>
              <a:rPr lang="en-US" altLang="zh-CN"/>
              <a:t> University</a:t>
            </a:r>
            <a:r>
              <a:rPr lang="en-US" altLang="zh-CN" sz="1100"/>
              <a:t> </a:t>
            </a:r>
          </a:p>
        </p:txBody>
      </p:sp>
      <p:sp>
        <p:nvSpPr>
          <p:cNvPr id="40965" name="Rectangle 5"/>
          <p:cNvSpPr>
            <a:spLocks noGrp="1" noChangeArrowheads="1"/>
          </p:cNvSpPr>
          <p:nvPr>
            <p:ph type="sldNum" sz="quarter" idx="3"/>
          </p:nvPr>
        </p:nvSpPr>
        <p:spPr bwMode="auto">
          <a:xfrm>
            <a:off x="1804988" y="7961313"/>
            <a:ext cx="2771775" cy="434975"/>
          </a:xfrm>
          <a:prstGeom prst="rect">
            <a:avLst/>
          </a:prstGeom>
          <a:noFill/>
          <a:ln w="9525">
            <a:noFill/>
            <a:miter lim="800000"/>
            <a:headEnd/>
            <a:tailEnd/>
          </a:ln>
          <a:effectLst/>
        </p:spPr>
        <p:txBody>
          <a:bodyPr vert="horz" wrap="square" lIns="86183" tIns="43092" rIns="86183" bIns="43092" numCol="1" anchor="b" anchorCtr="0" compatLnSpc="1">
            <a:prstTxWarp prst="textNoShape">
              <a:avLst/>
            </a:prstTxWarp>
          </a:bodyPr>
          <a:lstStyle>
            <a:lvl1pPr algn="ctr" defTabSz="862013" eaLnBrk="1" hangingPunct="1">
              <a:defRPr kumimoji="1" sz="1100">
                <a:solidFill>
                  <a:schemeClr val="tx1"/>
                </a:solidFill>
                <a:latin typeface="Times New Roman" panose="02020603050405020304" pitchFamily="18" charset="0"/>
                <a:ea typeface="宋体" panose="02010600030101010101" pitchFamily="2" charset="-122"/>
              </a:defRPr>
            </a:lvl1pPr>
          </a:lstStyle>
          <a:p>
            <a:pPr>
              <a:defRPr/>
            </a:pPr>
            <a:r>
              <a:rPr lang="en-US" altLang="zh-CN"/>
              <a:t>- </a:t>
            </a:r>
            <a:fld id="{2D0E8DC4-8B4C-44D8-84E7-CEA7673583AE}" type="slidenum">
              <a:rPr lang="en-US" altLang="zh-CN"/>
              <a:pPr>
                <a:defRPr/>
              </a:pPr>
              <a:t>‹#›</a:t>
            </a:fld>
            <a:r>
              <a:rPr lang="en-US" altLang="zh-CN"/>
              <a:t> -</a:t>
            </a:r>
          </a:p>
        </p:txBody>
      </p:sp>
      <p:sp>
        <p:nvSpPr>
          <p:cNvPr id="6148" name="Line 3"/>
          <p:cNvSpPr>
            <a:spLocks noChangeShapeType="1"/>
          </p:cNvSpPr>
          <p:nvPr/>
        </p:nvSpPr>
        <p:spPr bwMode="auto">
          <a:xfrm>
            <a:off x="0" y="614363"/>
            <a:ext cx="6400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79583" tIns="39793" rIns="79583" bIns="39793"/>
          <a:lstStyle/>
          <a:p>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p:cNvSpPr>
            <a:spLocks noGrp="1" noChangeArrowheads="1"/>
          </p:cNvSpPr>
          <p:nvPr>
            <p:ph type="hdr" sz="quarter"/>
          </p:nvPr>
        </p:nvSpPr>
        <p:spPr bwMode="auto">
          <a:xfrm>
            <a:off x="0" y="0"/>
            <a:ext cx="2773363" cy="433388"/>
          </a:xfrm>
          <a:prstGeom prst="rect">
            <a:avLst/>
          </a:prstGeom>
          <a:noFill/>
          <a:ln w="9525">
            <a:noFill/>
            <a:miter lim="800000"/>
            <a:headEnd/>
            <a:tailEnd/>
          </a:ln>
          <a:effectLst/>
        </p:spPr>
        <p:txBody>
          <a:bodyPr vert="horz" wrap="square" lIns="79563" tIns="39782" rIns="79563" bIns="39782" numCol="1" anchor="t" anchorCtr="0" compatLnSpc="1">
            <a:prstTxWarp prst="textNoShape">
              <a:avLst/>
            </a:prstTxWarp>
          </a:bodyPr>
          <a:lstStyle>
            <a:lvl1pPr algn="l" eaLnBrk="1" hangingPunct="1">
              <a:lnSpc>
                <a:spcPct val="100000"/>
              </a:lnSpc>
              <a:spcBef>
                <a:spcPct val="0"/>
              </a:spcBef>
              <a:buClrTx/>
              <a:buFontTx/>
              <a:buNone/>
              <a:defRPr kumimoji="1" sz="1100">
                <a:solidFill>
                  <a:schemeClr val="tx1"/>
                </a:solidFill>
                <a:effectLst/>
                <a:latin typeface="Times New Roman" pitchFamily="18" charset="0"/>
                <a:ea typeface="宋体" charset="-122"/>
              </a:defRPr>
            </a:lvl1pPr>
          </a:lstStyle>
          <a:p>
            <a:pPr>
              <a:defRPr/>
            </a:pPr>
            <a:endParaRPr lang="en-US" altLang="zh-CN"/>
          </a:p>
        </p:txBody>
      </p:sp>
      <p:sp>
        <p:nvSpPr>
          <p:cNvPr id="47107" name="Rectangle 3"/>
          <p:cNvSpPr>
            <a:spLocks noGrp="1" noChangeArrowheads="1"/>
          </p:cNvSpPr>
          <p:nvPr>
            <p:ph type="dt" idx="1"/>
          </p:nvPr>
        </p:nvSpPr>
        <p:spPr bwMode="auto">
          <a:xfrm>
            <a:off x="3625850" y="0"/>
            <a:ext cx="2773363" cy="433388"/>
          </a:xfrm>
          <a:prstGeom prst="rect">
            <a:avLst/>
          </a:prstGeom>
          <a:noFill/>
          <a:ln w="9525">
            <a:noFill/>
            <a:miter lim="800000"/>
            <a:headEnd/>
            <a:tailEnd/>
          </a:ln>
          <a:effectLst/>
        </p:spPr>
        <p:txBody>
          <a:bodyPr vert="horz" wrap="square" lIns="79563" tIns="39782" rIns="79563" bIns="39782" numCol="1" anchor="t" anchorCtr="0" compatLnSpc="1">
            <a:prstTxWarp prst="textNoShape">
              <a:avLst/>
            </a:prstTxWarp>
          </a:bodyPr>
          <a:lstStyle>
            <a:lvl1pPr algn="r" eaLnBrk="1" hangingPunct="1">
              <a:lnSpc>
                <a:spcPct val="100000"/>
              </a:lnSpc>
              <a:spcBef>
                <a:spcPct val="0"/>
              </a:spcBef>
              <a:buClrTx/>
              <a:buFontTx/>
              <a:buNone/>
              <a:defRPr kumimoji="1" sz="1100">
                <a:solidFill>
                  <a:schemeClr val="tx1"/>
                </a:solidFill>
                <a:effectLst/>
                <a:latin typeface="Times New Roman" pitchFamily="18" charset="0"/>
                <a:ea typeface="宋体" charset="-122"/>
              </a:defRPr>
            </a:lvl1pPr>
          </a:lstStyle>
          <a:p>
            <a:pPr>
              <a:defRPr/>
            </a:pPr>
            <a:endParaRPr lang="en-US" altLang="zh-CN"/>
          </a:p>
        </p:txBody>
      </p:sp>
      <p:sp>
        <p:nvSpPr>
          <p:cNvPr id="5124" name="Rectangle 4"/>
          <p:cNvSpPr>
            <a:spLocks noGrp="1" noRot="1" noChangeAspect="1" noChangeArrowheads="1" noTextEdit="1"/>
          </p:cNvSpPr>
          <p:nvPr>
            <p:ph type="sldImg" idx="2"/>
          </p:nvPr>
        </p:nvSpPr>
        <p:spPr bwMode="auto">
          <a:xfrm>
            <a:off x="1030288" y="650875"/>
            <a:ext cx="4343400" cy="32575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9" name="Rectangle 5"/>
          <p:cNvSpPr>
            <a:spLocks noGrp="1" noChangeArrowheads="1"/>
          </p:cNvSpPr>
          <p:nvPr>
            <p:ph type="body" sz="quarter" idx="3"/>
          </p:nvPr>
        </p:nvSpPr>
        <p:spPr bwMode="auto">
          <a:xfrm>
            <a:off x="639763" y="4125913"/>
            <a:ext cx="5121275" cy="3908425"/>
          </a:xfrm>
          <a:prstGeom prst="rect">
            <a:avLst/>
          </a:prstGeom>
          <a:noFill/>
          <a:ln w="9525">
            <a:noFill/>
            <a:miter lim="800000"/>
            <a:headEnd/>
            <a:tailEnd/>
          </a:ln>
          <a:effectLst/>
        </p:spPr>
        <p:txBody>
          <a:bodyPr vert="horz" wrap="square" lIns="79563" tIns="39782" rIns="79563" bIns="39782"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47110" name="Rectangle 6"/>
          <p:cNvSpPr>
            <a:spLocks noGrp="1" noChangeArrowheads="1"/>
          </p:cNvSpPr>
          <p:nvPr>
            <p:ph type="ftr" sz="quarter" idx="4"/>
          </p:nvPr>
        </p:nvSpPr>
        <p:spPr bwMode="auto">
          <a:xfrm>
            <a:off x="0" y="8251825"/>
            <a:ext cx="2773363" cy="433388"/>
          </a:xfrm>
          <a:prstGeom prst="rect">
            <a:avLst/>
          </a:prstGeom>
          <a:noFill/>
          <a:ln w="9525">
            <a:noFill/>
            <a:miter lim="800000"/>
            <a:headEnd/>
            <a:tailEnd/>
          </a:ln>
          <a:effectLst/>
        </p:spPr>
        <p:txBody>
          <a:bodyPr vert="horz" wrap="square" lIns="79563" tIns="39782" rIns="79563" bIns="39782" numCol="1" anchor="b" anchorCtr="0" compatLnSpc="1">
            <a:prstTxWarp prst="textNoShape">
              <a:avLst/>
            </a:prstTxWarp>
          </a:bodyPr>
          <a:lstStyle>
            <a:lvl1pPr algn="l" eaLnBrk="1" hangingPunct="1">
              <a:lnSpc>
                <a:spcPct val="100000"/>
              </a:lnSpc>
              <a:spcBef>
                <a:spcPct val="0"/>
              </a:spcBef>
              <a:buClrTx/>
              <a:buFontTx/>
              <a:buNone/>
              <a:defRPr kumimoji="1" sz="1100">
                <a:solidFill>
                  <a:schemeClr val="tx1"/>
                </a:solidFill>
                <a:effectLst/>
                <a:latin typeface="Times New Roman" pitchFamily="18" charset="0"/>
                <a:ea typeface="宋体" charset="-122"/>
              </a:defRPr>
            </a:lvl1pPr>
          </a:lstStyle>
          <a:p>
            <a:pPr>
              <a:defRPr/>
            </a:pPr>
            <a:endParaRPr lang="en-US" altLang="zh-CN"/>
          </a:p>
        </p:txBody>
      </p:sp>
      <p:sp>
        <p:nvSpPr>
          <p:cNvPr id="47111" name="Rectangle 7"/>
          <p:cNvSpPr>
            <a:spLocks noGrp="1" noChangeArrowheads="1"/>
          </p:cNvSpPr>
          <p:nvPr>
            <p:ph type="sldNum" sz="quarter" idx="5"/>
          </p:nvPr>
        </p:nvSpPr>
        <p:spPr bwMode="auto">
          <a:xfrm>
            <a:off x="3625850" y="8251825"/>
            <a:ext cx="2773363" cy="433388"/>
          </a:xfrm>
          <a:prstGeom prst="rect">
            <a:avLst/>
          </a:prstGeom>
          <a:noFill/>
          <a:ln w="9525">
            <a:noFill/>
            <a:miter lim="800000"/>
            <a:headEnd/>
            <a:tailEnd/>
          </a:ln>
          <a:effectLst/>
        </p:spPr>
        <p:txBody>
          <a:bodyPr vert="horz" wrap="square" lIns="79563" tIns="39782" rIns="79563" bIns="39782" numCol="1" anchor="b" anchorCtr="0" compatLnSpc="1">
            <a:prstTxWarp prst="textNoShape">
              <a:avLst/>
            </a:prstTxWarp>
          </a:bodyPr>
          <a:lstStyle>
            <a:lvl1pPr algn="r" eaLnBrk="1" hangingPunct="1">
              <a:defRPr kumimoji="1" sz="1100">
                <a:solidFill>
                  <a:schemeClr val="tx1"/>
                </a:solidFill>
                <a:latin typeface="Times New Roman" panose="02020603050405020304" pitchFamily="18" charset="0"/>
                <a:ea typeface="宋体" panose="02010600030101010101" pitchFamily="2" charset="-122"/>
              </a:defRPr>
            </a:lvl1pPr>
          </a:lstStyle>
          <a:p>
            <a:pPr>
              <a:defRPr/>
            </a:pPr>
            <a:fld id="{E5D2F054-6B0F-4EE1-8AA7-4358B7FDC8BA}"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563" tIns="39782" rIns="79563" bIns="39782"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DBB94D02-DE40-4A41-AAB8-ED175100041D}" type="slidenum">
              <a:rPr kumimoji="1" lang="en-US" altLang="zh-CN" sz="1100"/>
              <a:pPr algn="r" eaLnBrk="1" hangingPunct="1">
                <a:spcBef>
                  <a:spcPct val="0"/>
                </a:spcBef>
              </a:pPr>
              <a:t>1</a:t>
            </a:fld>
            <a:endParaRPr kumimoji="1" lang="en-US" altLang="zh-CN" sz="1100"/>
          </a:p>
        </p:txBody>
      </p:sp>
      <p:sp>
        <p:nvSpPr>
          <p:cNvPr id="8195" name="Rectangle 2"/>
          <p:cNvSpPr>
            <a:spLocks noGrp="1" noRot="1" noChangeAspect="1" noChangeArrowheads="1" noTextEdit="1"/>
          </p:cNvSpPr>
          <p:nvPr>
            <p:ph type="sldImg"/>
          </p:nvPr>
        </p:nvSpPr>
        <p:spPr>
          <a:ln/>
        </p:spPr>
      </p:sp>
      <p:sp>
        <p:nvSpPr>
          <p:cNvPr id="81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rgbClr val="FFFFFF"/>
                </a:solidFill>
                <a:latin typeface="黑体" panose="02010609060101010101" pitchFamily="49" charset="-122"/>
                <a:ea typeface="黑体" panose="02010609060101010101" pitchFamily="49" charset="-122"/>
              </a:defRPr>
            </a:lvl1pPr>
            <a:lvl2pPr marL="742950" indent="-285750">
              <a:defRPr sz="2800">
                <a:solidFill>
                  <a:srgbClr val="FFFFFF"/>
                </a:solidFill>
                <a:latin typeface="黑体" panose="02010609060101010101" pitchFamily="49" charset="-122"/>
                <a:ea typeface="黑体" panose="02010609060101010101" pitchFamily="49" charset="-122"/>
              </a:defRPr>
            </a:lvl2pPr>
            <a:lvl3pPr marL="1143000" indent="-228600">
              <a:defRPr sz="2800">
                <a:solidFill>
                  <a:srgbClr val="FFFFFF"/>
                </a:solidFill>
                <a:latin typeface="黑体" panose="02010609060101010101" pitchFamily="49" charset="-122"/>
                <a:ea typeface="黑体" panose="02010609060101010101" pitchFamily="49" charset="-122"/>
              </a:defRPr>
            </a:lvl3pPr>
            <a:lvl4pPr marL="1600200" indent="-228600">
              <a:defRPr sz="2800">
                <a:solidFill>
                  <a:srgbClr val="FFFFFF"/>
                </a:solidFill>
                <a:latin typeface="黑体" panose="02010609060101010101" pitchFamily="49" charset="-122"/>
                <a:ea typeface="黑体" panose="02010609060101010101" pitchFamily="49" charset="-122"/>
              </a:defRPr>
            </a:lvl4pPr>
            <a:lvl5pPr marL="2057400" indent="-22860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fld id="{4E824CCB-79B5-42D1-B479-7A5EB9E21E06}" type="slidenum">
              <a:rPr lang="en-US" altLang="zh-CN" sz="1100" smtClean="0">
                <a:solidFill>
                  <a:schemeClr val="tx1"/>
                </a:solidFill>
                <a:latin typeface="Times New Roman" panose="02020603050405020304" pitchFamily="18" charset="0"/>
                <a:ea typeface="宋体" panose="02010600030101010101" pitchFamily="2" charset="-122"/>
              </a:rPr>
              <a:pPr/>
              <a:t>72</a:t>
            </a:fld>
            <a:endParaRPr lang="en-US" altLang="zh-CN" sz="1100" smtClean="0">
              <a:solidFill>
                <a:schemeClr val="tx1"/>
              </a:solidFill>
              <a:latin typeface="Times New Roman" panose="02020603050405020304" pitchFamily="18" charset="0"/>
              <a:ea typeface="宋体" panose="02010600030101010101" pitchFamily="2" charset="-122"/>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rgbClr val="FFFFFF"/>
                </a:solidFill>
                <a:latin typeface="黑体" panose="02010609060101010101" pitchFamily="49" charset="-122"/>
                <a:ea typeface="黑体" panose="02010609060101010101" pitchFamily="49" charset="-122"/>
              </a:defRPr>
            </a:lvl1pPr>
            <a:lvl2pPr marL="742950" indent="-285750">
              <a:defRPr sz="2800">
                <a:solidFill>
                  <a:srgbClr val="FFFFFF"/>
                </a:solidFill>
                <a:latin typeface="黑体" panose="02010609060101010101" pitchFamily="49" charset="-122"/>
                <a:ea typeface="黑体" panose="02010609060101010101" pitchFamily="49" charset="-122"/>
              </a:defRPr>
            </a:lvl2pPr>
            <a:lvl3pPr marL="1143000" indent="-228600">
              <a:defRPr sz="2800">
                <a:solidFill>
                  <a:srgbClr val="FFFFFF"/>
                </a:solidFill>
                <a:latin typeface="黑体" panose="02010609060101010101" pitchFamily="49" charset="-122"/>
                <a:ea typeface="黑体" panose="02010609060101010101" pitchFamily="49" charset="-122"/>
              </a:defRPr>
            </a:lvl3pPr>
            <a:lvl4pPr marL="1600200" indent="-228600">
              <a:defRPr sz="2800">
                <a:solidFill>
                  <a:srgbClr val="FFFFFF"/>
                </a:solidFill>
                <a:latin typeface="黑体" panose="02010609060101010101" pitchFamily="49" charset="-122"/>
                <a:ea typeface="黑体" panose="02010609060101010101" pitchFamily="49" charset="-122"/>
              </a:defRPr>
            </a:lvl4pPr>
            <a:lvl5pPr marL="2057400" indent="-22860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fld id="{1EAC25B8-BE2B-4A0F-926A-7D7347275EE7}" type="slidenum">
              <a:rPr lang="en-US" altLang="zh-CN" sz="1100" smtClean="0">
                <a:solidFill>
                  <a:schemeClr val="tx1"/>
                </a:solidFill>
                <a:latin typeface="Times New Roman" panose="02020603050405020304" pitchFamily="18" charset="0"/>
                <a:ea typeface="宋体" panose="02010600030101010101" pitchFamily="2" charset="-122"/>
              </a:rPr>
              <a:pPr/>
              <a:t>73</a:t>
            </a:fld>
            <a:endParaRPr lang="en-US" altLang="zh-CN" sz="1100" smtClean="0">
              <a:solidFill>
                <a:schemeClr val="tx1"/>
              </a:solidFill>
              <a:latin typeface="Times New Roman" panose="02020603050405020304" pitchFamily="18" charset="0"/>
              <a:ea typeface="宋体" panose="02010600030101010101" pitchFamily="2" charset="-122"/>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rgbClr val="FFFFFF"/>
                </a:solidFill>
                <a:latin typeface="黑体" panose="02010609060101010101" pitchFamily="49" charset="-122"/>
                <a:ea typeface="黑体" panose="02010609060101010101" pitchFamily="49" charset="-122"/>
              </a:defRPr>
            </a:lvl1pPr>
            <a:lvl2pPr marL="742950" indent="-285750">
              <a:defRPr sz="2800">
                <a:solidFill>
                  <a:srgbClr val="FFFFFF"/>
                </a:solidFill>
                <a:latin typeface="黑体" panose="02010609060101010101" pitchFamily="49" charset="-122"/>
                <a:ea typeface="黑体" panose="02010609060101010101" pitchFamily="49" charset="-122"/>
              </a:defRPr>
            </a:lvl2pPr>
            <a:lvl3pPr marL="1143000" indent="-228600">
              <a:defRPr sz="2800">
                <a:solidFill>
                  <a:srgbClr val="FFFFFF"/>
                </a:solidFill>
                <a:latin typeface="黑体" panose="02010609060101010101" pitchFamily="49" charset="-122"/>
                <a:ea typeface="黑体" panose="02010609060101010101" pitchFamily="49" charset="-122"/>
              </a:defRPr>
            </a:lvl3pPr>
            <a:lvl4pPr marL="1600200" indent="-228600">
              <a:defRPr sz="2800">
                <a:solidFill>
                  <a:srgbClr val="FFFFFF"/>
                </a:solidFill>
                <a:latin typeface="黑体" panose="02010609060101010101" pitchFamily="49" charset="-122"/>
                <a:ea typeface="黑体" panose="02010609060101010101" pitchFamily="49" charset="-122"/>
              </a:defRPr>
            </a:lvl4pPr>
            <a:lvl5pPr marL="2057400" indent="-22860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fld id="{E884125E-7665-4A61-AF59-B720F15E8AB6}" type="slidenum">
              <a:rPr lang="en-US" altLang="zh-CN" sz="1100" smtClean="0">
                <a:solidFill>
                  <a:schemeClr val="tx1"/>
                </a:solidFill>
                <a:latin typeface="Times New Roman" panose="02020603050405020304" pitchFamily="18" charset="0"/>
                <a:ea typeface="宋体" panose="02010600030101010101" pitchFamily="2" charset="-122"/>
              </a:rPr>
              <a:pPr/>
              <a:t>74</a:t>
            </a:fld>
            <a:endParaRPr lang="en-US" altLang="zh-CN" sz="1100" smtClean="0">
              <a:solidFill>
                <a:schemeClr val="tx1"/>
              </a:solidFill>
              <a:latin typeface="Times New Roman" panose="02020603050405020304" pitchFamily="18" charset="0"/>
              <a:ea typeface="宋体" panose="02010600030101010101" pitchFamily="2" charset="-122"/>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rgbClr val="FFFFFF"/>
                </a:solidFill>
                <a:latin typeface="黑体" panose="02010609060101010101" pitchFamily="49" charset="-122"/>
                <a:ea typeface="黑体" panose="02010609060101010101" pitchFamily="49" charset="-122"/>
              </a:defRPr>
            </a:lvl1pPr>
            <a:lvl2pPr marL="742950" indent="-285750">
              <a:defRPr sz="2800">
                <a:solidFill>
                  <a:srgbClr val="FFFFFF"/>
                </a:solidFill>
                <a:latin typeface="黑体" panose="02010609060101010101" pitchFamily="49" charset="-122"/>
                <a:ea typeface="黑体" panose="02010609060101010101" pitchFamily="49" charset="-122"/>
              </a:defRPr>
            </a:lvl2pPr>
            <a:lvl3pPr marL="1143000" indent="-228600">
              <a:defRPr sz="2800">
                <a:solidFill>
                  <a:srgbClr val="FFFFFF"/>
                </a:solidFill>
                <a:latin typeface="黑体" panose="02010609060101010101" pitchFamily="49" charset="-122"/>
                <a:ea typeface="黑体" panose="02010609060101010101" pitchFamily="49" charset="-122"/>
              </a:defRPr>
            </a:lvl3pPr>
            <a:lvl4pPr marL="1600200" indent="-228600">
              <a:defRPr sz="2800">
                <a:solidFill>
                  <a:srgbClr val="FFFFFF"/>
                </a:solidFill>
                <a:latin typeface="黑体" panose="02010609060101010101" pitchFamily="49" charset="-122"/>
                <a:ea typeface="黑体" panose="02010609060101010101" pitchFamily="49" charset="-122"/>
              </a:defRPr>
            </a:lvl4pPr>
            <a:lvl5pPr marL="2057400" indent="-22860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fld id="{B7590D0D-B62B-4998-AA90-5D6B2A67658F}" type="slidenum">
              <a:rPr lang="en-US" altLang="zh-CN" sz="1100" smtClean="0">
                <a:solidFill>
                  <a:schemeClr val="tx1"/>
                </a:solidFill>
                <a:latin typeface="Times New Roman" panose="02020603050405020304" pitchFamily="18" charset="0"/>
                <a:ea typeface="宋体" panose="02010600030101010101" pitchFamily="2" charset="-122"/>
              </a:rPr>
              <a:pPr/>
              <a:t>75</a:t>
            </a:fld>
            <a:endParaRPr lang="en-US" altLang="zh-CN" sz="1100" smtClean="0">
              <a:solidFill>
                <a:schemeClr val="tx1"/>
              </a:solidFill>
              <a:latin typeface="Times New Roman" panose="02020603050405020304" pitchFamily="18" charset="0"/>
              <a:ea typeface="宋体" panose="02010600030101010101" pitchFamily="2" charset="-122"/>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rgbClr val="FFFFFF"/>
                </a:solidFill>
                <a:latin typeface="黑体" panose="02010609060101010101" pitchFamily="49" charset="-122"/>
                <a:ea typeface="黑体" panose="02010609060101010101" pitchFamily="49" charset="-122"/>
              </a:defRPr>
            </a:lvl1pPr>
            <a:lvl2pPr marL="742950" indent="-285750">
              <a:defRPr sz="2800">
                <a:solidFill>
                  <a:srgbClr val="FFFFFF"/>
                </a:solidFill>
                <a:latin typeface="黑体" panose="02010609060101010101" pitchFamily="49" charset="-122"/>
                <a:ea typeface="黑体" panose="02010609060101010101" pitchFamily="49" charset="-122"/>
              </a:defRPr>
            </a:lvl2pPr>
            <a:lvl3pPr marL="1143000" indent="-228600">
              <a:defRPr sz="2800">
                <a:solidFill>
                  <a:srgbClr val="FFFFFF"/>
                </a:solidFill>
                <a:latin typeface="黑体" panose="02010609060101010101" pitchFamily="49" charset="-122"/>
                <a:ea typeface="黑体" panose="02010609060101010101" pitchFamily="49" charset="-122"/>
              </a:defRPr>
            </a:lvl3pPr>
            <a:lvl4pPr marL="1600200" indent="-228600">
              <a:defRPr sz="2800">
                <a:solidFill>
                  <a:srgbClr val="FFFFFF"/>
                </a:solidFill>
                <a:latin typeface="黑体" panose="02010609060101010101" pitchFamily="49" charset="-122"/>
                <a:ea typeface="黑体" panose="02010609060101010101" pitchFamily="49" charset="-122"/>
              </a:defRPr>
            </a:lvl4pPr>
            <a:lvl5pPr marL="2057400" indent="-22860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fld id="{928EDC3C-66A7-42C9-96CA-D191B251DEBE}" type="slidenum">
              <a:rPr lang="en-US" altLang="zh-CN" sz="1100" smtClean="0">
                <a:solidFill>
                  <a:schemeClr val="tx1"/>
                </a:solidFill>
                <a:latin typeface="Times New Roman" panose="02020603050405020304" pitchFamily="18" charset="0"/>
                <a:ea typeface="宋体" panose="02010600030101010101" pitchFamily="2" charset="-122"/>
              </a:rPr>
              <a:pPr/>
              <a:t>76</a:t>
            </a:fld>
            <a:endParaRPr lang="en-US" altLang="zh-CN" sz="1100" smtClean="0">
              <a:solidFill>
                <a:schemeClr val="tx1"/>
              </a:solidFill>
              <a:latin typeface="Times New Roman" panose="02020603050405020304" pitchFamily="18" charset="0"/>
              <a:ea typeface="宋体" panose="02010600030101010101" pitchFamily="2" charset="-122"/>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rgbClr val="FFFFFF"/>
                </a:solidFill>
                <a:latin typeface="黑体" panose="02010609060101010101" pitchFamily="49" charset="-122"/>
                <a:ea typeface="黑体" panose="02010609060101010101" pitchFamily="49" charset="-122"/>
              </a:defRPr>
            </a:lvl1pPr>
            <a:lvl2pPr marL="742950" indent="-285750">
              <a:defRPr sz="2800">
                <a:solidFill>
                  <a:srgbClr val="FFFFFF"/>
                </a:solidFill>
                <a:latin typeface="黑体" panose="02010609060101010101" pitchFamily="49" charset="-122"/>
                <a:ea typeface="黑体" panose="02010609060101010101" pitchFamily="49" charset="-122"/>
              </a:defRPr>
            </a:lvl2pPr>
            <a:lvl3pPr marL="1143000" indent="-228600">
              <a:defRPr sz="2800">
                <a:solidFill>
                  <a:srgbClr val="FFFFFF"/>
                </a:solidFill>
                <a:latin typeface="黑体" panose="02010609060101010101" pitchFamily="49" charset="-122"/>
                <a:ea typeface="黑体" panose="02010609060101010101" pitchFamily="49" charset="-122"/>
              </a:defRPr>
            </a:lvl3pPr>
            <a:lvl4pPr marL="1600200" indent="-228600">
              <a:defRPr sz="2800">
                <a:solidFill>
                  <a:srgbClr val="FFFFFF"/>
                </a:solidFill>
                <a:latin typeface="黑体" panose="02010609060101010101" pitchFamily="49" charset="-122"/>
                <a:ea typeface="黑体" panose="02010609060101010101" pitchFamily="49" charset="-122"/>
              </a:defRPr>
            </a:lvl4pPr>
            <a:lvl5pPr marL="2057400" indent="-22860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fld id="{C2C774E8-C488-48A2-82E8-DA8E1A68DAA5}" type="slidenum">
              <a:rPr lang="en-US" altLang="zh-CN" sz="1100" smtClean="0">
                <a:solidFill>
                  <a:schemeClr val="tx1"/>
                </a:solidFill>
                <a:latin typeface="Times New Roman" panose="02020603050405020304" pitchFamily="18" charset="0"/>
                <a:ea typeface="宋体" panose="02010600030101010101" pitchFamily="2" charset="-122"/>
              </a:rPr>
              <a:pPr/>
              <a:t>77</a:t>
            </a:fld>
            <a:endParaRPr lang="en-US" altLang="zh-CN" sz="1100" smtClean="0">
              <a:solidFill>
                <a:schemeClr val="tx1"/>
              </a:solidFill>
              <a:latin typeface="Times New Roman" panose="02020603050405020304" pitchFamily="18" charset="0"/>
              <a:ea typeface="宋体" panose="02010600030101010101" pitchFamily="2" charset="-122"/>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A2484077-2551-4ED1-9E4D-9232874A14C5}" type="slidenum">
              <a:rPr lang="en-US" altLang="zh-CN" sz="1100" smtClean="0"/>
              <a:pPr>
                <a:spcBef>
                  <a:spcPct val="0"/>
                </a:spcBef>
              </a:pPr>
              <a:t>78</a:t>
            </a:fld>
            <a:endParaRPr lang="en-US" altLang="zh-CN" sz="1100" smtClean="0"/>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a:ln/>
        </p:spPr>
      </p:sp>
      <p:sp>
        <p:nvSpPr>
          <p:cNvPr id="102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panose="02010600030101010101" pitchFamily="2" charset="-122"/>
            </a:endParaRPr>
          </a:p>
        </p:txBody>
      </p:sp>
      <p:sp>
        <p:nvSpPr>
          <p:cNvPr id="102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D08B92FF-6C0F-44A1-B8CA-8977FFF99963}" type="slidenum">
              <a:rPr lang="en-US" altLang="zh-CN" sz="1100" smtClean="0"/>
              <a:pPr>
                <a:spcBef>
                  <a:spcPct val="0"/>
                </a:spcBef>
              </a:pPr>
              <a:t>2</a:t>
            </a:fld>
            <a:endParaRPr lang="en-US" altLang="zh-CN" sz="110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rgbClr val="FFFFFF"/>
                </a:solidFill>
                <a:latin typeface="黑体" panose="02010609060101010101" pitchFamily="49" charset="-122"/>
                <a:ea typeface="黑体" panose="02010609060101010101" pitchFamily="49" charset="-122"/>
              </a:defRPr>
            </a:lvl1pPr>
            <a:lvl2pPr marL="742950" indent="-285750">
              <a:defRPr sz="2800">
                <a:solidFill>
                  <a:srgbClr val="FFFFFF"/>
                </a:solidFill>
                <a:latin typeface="黑体" panose="02010609060101010101" pitchFamily="49" charset="-122"/>
                <a:ea typeface="黑体" panose="02010609060101010101" pitchFamily="49" charset="-122"/>
              </a:defRPr>
            </a:lvl2pPr>
            <a:lvl3pPr marL="1143000" indent="-228600">
              <a:defRPr sz="2800">
                <a:solidFill>
                  <a:srgbClr val="FFFFFF"/>
                </a:solidFill>
                <a:latin typeface="黑体" panose="02010609060101010101" pitchFamily="49" charset="-122"/>
                <a:ea typeface="黑体" panose="02010609060101010101" pitchFamily="49" charset="-122"/>
              </a:defRPr>
            </a:lvl3pPr>
            <a:lvl4pPr marL="1600200" indent="-228600">
              <a:defRPr sz="2800">
                <a:solidFill>
                  <a:srgbClr val="FFFFFF"/>
                </a:solidFill>
                <a:latin typeface="黑体" panose="02010609060101010101" pitchFamily="49" charset="-122"/>
                <a:ea typeface="黑体" panose="02010609060101010101" pitchFamily="49" charset="-122"/>
              </a:defRPr>
            </a:lvl4pPr>
            <a:lvl5pPr marL="2057400" indent="-22860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fld id="{D1F0532D-6EA8-4FE0-BBA4-DBA6A0D1EDC2}" type="slidenum">
              <a:rPr lang="en-US" altLang="zh-CN" sz="1100" smtClean="0">
                <a:solidFill>
                  <a:schemeClr val="tx1"/>
                </a:solidFill>
                <a:latin typeface="Times New Roman" panose="02020603050405020304" pitchFamily="18" charset="0"/>
                <a:ea typeface="宋体" panose="02010600030101010101" pitchFamily="2" charset="-122"/>
              </a:rPr>
              <a:pPr/>
              <a:t>3</a:t>
            </a:fld>
            <a:endParaRPr lang="en-US" altLang="zh-CN" sz="1100" smtClean="0">
              <a:solidFill>
                <a:schemeClr val="tx1"/>
              </a:solidFill>
              <a:latin typeface="Times New Roman" panose="02020603050405020304" pitchFamily="18" charset="0"/>
              <a:ea typeface="宋体" panose="02010600030101010101" pitchFamily="2" charset="-122"/>
            </a:endParaRPr>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5A8ECC41-41C5-4445-9FC0-741BAC3E971E}" type="slidenum">
              <a:rPr lang="en-US" altLang="zh-CN" smtClean="0"/>
              <a:pPr>
                <a:spcBef>
                  <a:spcPct val="0"/>
                </a:spcBef>
              </a:pPr>
              <a:t>4</a:t>
            </a:fld>
            <a:endParaRPr lang="en-US" altLang="zh-CN" smtClean="0"/>
          </a:p>
        </p:txBody>
      </p:sp>
      <p:sp>
        <p:nvSpPr>
          <p:cNvPr id="14339" name="Rectangle 2"/>
          <p:cNvSpPr>
            <a:spLocks noGrp="1" noRot="1" noChangeAspect="1" noChangeArrowheads="1" noTextEdit="1"/>
          </p:cNvSpPr>
          <p:nvPr>
            <p:ph type="sldImg"/>
          </p:nvPr>
        </p:nvSpPr>
        <p:spPr>
          <a:xfrm>
            <a:off x="798513" y="685800"/>
            <a:ext cx="5283200" cy="3962400"/>
          </a:xfrm>
          <a:ln/>
        </p:spPr>
      </p:sp>
      <p:sp>
        <p:nvSpPr>
          <p:cNvPr id="14340" name="Rectangle 3"/>
          <p:cNvSpPr>
            <a:spLocks noGrp="1" noChangeArrowheads="1"/>
          </p:cNvSpPr>
          <p:nvPr>
            <p:ph type="body" idx="1"/>
          </p:nvPr>
        </p:nvSpPr>
        <p:spPr>
          <a:xfrm>
            <a:off x="914400" y="5160963"/>
            <a:ext cx="5029200" cy="32972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mtClean="0">
                <a:ea typeface="宋体" panose="02010600030101010101" pitchFamily="2" charset="-122"/>
              </a:rPr>
              <a:t>      </a:t>
            </a:r>
            <a:endParaRPr lang="zh-CN" altLang="en-US" sz="1600" smtClean="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a:ln/>
        </p:spPr>
      </p:sp>
      <p:sp>
        <p:nvSpPr>
          <p:cNvPr id="163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panose="02010600030101010101" pitchFamily="2" charset="-122"/>
            </a:endParaRPr>
          </a:p>
        </p:txBody>
      </p:sp>
      <p:sp>
        <p:nvSpPr>
          <p:cNvPr id="163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87B5DB7A-CFC8-49B6-A568-9B80C831D9C4}" type="slidenum">
              <a:rPr lang="en-US" altLang="zh-CN" sz="1100" smtClean="0"/>
              <a:pPr>
                <a:spcBef>
                  <a:spcPct val="0"/>
                </a:spcBef>
              </a:pPr>
              <a:t>5</a:t>
            </a:fld>
            <a:endParaRPr lang="en-US" altLang="zh-CN" sz="110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a:ln/>
        </p:spPr>
      </p:sp>
      <p:sp>
        <p:nvSpPr>
          <p:cNvPr id="276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panose="02010600030101010101" pitchFamily="2" charset="-122"/>
            </a:endParaRPr>
          </a:p>
        </p:txBody>
      </p:sp>
      <p:sp>
        <p:nvSpPr>
          <p:cNvPr id="2765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83BA2DE3-1543-4A31-BFCF-867735E42F88}" type="slidenum">
              <a:rPr lang="en-US" altLang="zh-CN" sz="1100" smtClean="0"/>
              <a:pPr>
                <a:spcBef>
                  <a:spcPct val="0"/>
                </a:spcBef>
              </a:pPr>
              <a:t>15</a:t>
            </a:fld>
            <a:endParaRPr lang="en-US" altLang="zh-CN" sz="110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a:ln/>
        </p:spPr>
      </p:sp>
      <p:sp>
        <p:nvSpPr>
          <p:cNvPr id="471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panose="02010600030101010101" pitchFamily="2" charset="-122"/>
            </a:endParaRPr>
          </a:p>
        </p:txBody>
      </p:sp>
      <p:sp>
        <p:nvSpPr>
          <p:cNvPr id="471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95B19D5A-4D5C-4421-80A5-D320F9814688}" type="slidenum">
              <a:rPr lang="en-US" altLang="zh-CN" sz="1100" smtClean="0"/>
              <a:pPr>
                <a:spcBef>
                  <a:spcPct val="0"/>
                </a:spcBef>
              </a:pPr>
              <a:t>33</a:t>
            </a:fld>
            <a:endParaRPr lang="en-US" altLang="zh-CN" sz="110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p:cNvSpPr>
            <a:spLocks noGrp="1" noRot="1" noChangeAspect="1" noTextEdit="1"/>
          </p:cNvSpPr>
          <p:nvPr>
            <p:ph type="sldImg"/>
          </p:nvPr>
        </p:nvSpPr>
        <p:spPr>
          <a:ln/>
        </p:spPr>
      </p:sp>
      <p:sp>
        <p:nvSpPr>
          <p:cNvPr id="870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ea typeface="宋体" panose="02010600030101010101" pitchFamily="2" charset="-122"/>
            </a:endParaRPr>
          </a:p>
        </p:txBody>
      </p:sp>
      <p:sp>
        <p:nvSpPr>
          <p:cNvPr id="870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878B132F-D278-44F0-B285-C6E2EC568567}" type="slidenum">
              <a:rPr lang="en-US" altLang="zh-CN" sz="1100" smtClean="0"/>
              <a:pPr>
                <a:spcBef>
                  <a:spcPct val="0"/>
                </a:spcBef>
              </a:pPr>
              <a:t>70</a:t>
            </a:fld>
            <a:endParaRPr lang="en-US" altLang="zh-CN" sz="110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rgbClr val="FFFFFF"/>
                </a:solidFill>
                <a:latin typeface="黑体" panose="02010609060101010101" pitchFamily="49" charset="-122"/>
                <a:ea typeface="黑体" panose="02010609060101010101" pitchFamily="49" charset="-122"/>
              </a:defRPr>
            </a:lvl1pPr>
            <a:lvl2pPr marL="742950" indent="-285750">
              <a:defRPr sz="2800">
                <a:solidFill>
                  <a:srgbClr val="FFFFFF"/>
                </a:solidFill>
                <a:latin typeface="黑体" panose="02010609060101010101" pitchFamily="49" charset="-122"/>
                <a:ea typeface="黑体" panose="02010609060101010101" pitchFamily="49" charset="-122"/>
              </a:defRPr>
            </a:lvl2pPr>
            <a:lvl3pPr marL="1143000" indent="-228600">
              <a:defRPr sz="2800">
                <a:solidFill>
                  <a:srgbClr val="FFFFFF"/>
                </a:solidFill>
                <a:latin typeface="黑体" panose="02010609060101010101" pitchFamily="49" charset="-122"/>
                <a:ea typeface="黑体" panose="02010609060101010101" pitchFamily="49" charset="-122"/>
              </a:defRPr>
            </a:lvl3pPr>
            <a:lvl4pPr marL="1600200" indent="-228600">
              <a:defRPr sz="2800">
                <a:solidFill>
                  <a:srgbClr val="FFFFFF"/>
                </a:solidFill>
                <a:latin typeface="黑体" panose="02010609060101010101" pitchFamily="49" charset="-122"/>
                <a:ea typeface="黑体" panose="02010609060101010101" pitchFamily="49" charset="-122"/>
              </a:defRPr>
            </a:lvl4pPr>
            <a:lvl5pPr marL="2057400" indent="-22860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fld id="{0AD59871-E57E-4D04-973B-E0E5637FDFC0}" type="slidenum">
              <a:rPr lang="en-US" altLang="zh-CN" sz="1100" smtClean="0">
                <a:solidFill>
                  <a:schemeClr val="tx1"/>
                </a:solidFill>
                <a:latin typeface="Times New Roman" panose="02020603050405020304" pitchFamily="18" charset="0"/>
                <a:ea typeface="宋体" panose="02010600030101010101" pitchFamily="2" charset="-122"/>
              </a:rPr>
              <a:pPr/>
              <a:t>71</a:t>
            </a:fld>
            <a:endParaRPr lang="en-US" altLang="zh-CN" sz="1100" smtClean="0">
              <a:solidFill>
                <a:schemeClr val="tx1"/>
              </a:solidFill>
              <a:latin typeface="Times New Roman" panose="02020603050405020304" pitchFamily="18" charset="0"/>
              <a:ea typeface="宋体" panose="02010600030101010101" pitchFamily="2" charset="-122"/>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3"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3" y="998538"/>
            <a:ext cx="9132887"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3" y="0"/>
            <a:ext cx="893762" cy="99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3" descr="swjtu-bl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6488" y="173038"/>
            <a:ext cx="1643062"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Rectangle 3"/>
          <p:cNvSpPr>
            <a:spLocks noGrp="1" noChangeArrowheads="1"/>
          </p:cNvSpPr>
          <p:nvPr>
            <p:ph type="subTitle" idx="1"/>
          </p:nvPr>
        </p:nvSpPr>
        <p:spPr>
          <a:xfrm>
            <a:off x="1371600" y="1673225"/>
            <a:ext cx="6400800" cy="3965575"/>
          </a:xfrm>
        </p:spPr>
        <p:txBody>
          <a:bodyPr/>
          <a:lstStyle>
            <a:lvl1pPr marL="0" indent="0" algn="ctr">
              <a:buFont typeface="Wingdings" pitchFamily="2" charset="2"/>
              <a:buNone/>
              <a:defRPr/>
            </a:lvl1pPr>
          </a:lstStyle>
          <a:p>
            <a:r>
              <a:rPr lang="zh-CN" altLang="en-US"/>
              <a:t>单击此处编辑母版副标题样式</a:t>
            </a:r>
          </a:p>
        </p:txBody>
      </p:sp>
    </p:spTree>
    <p:extLst>
      <p:ext uri="{BB962C8B-B14F-4D97-AF65-F5344CB8AC3E}">
        <p14:creationId xmlns:p14="http://schemas.microsoft.com/office/powerpoint/2010/main" val="2034723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048998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91338" y="217488"/>
            <a:ext cx="2041525" cy="61261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762000" y="217488"/>
            <a:ext cx="5976938" cy="61261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4628864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762000" y="217488"/>
            <a:ext cx="7931150" cy="70643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781050" y="1158875"/>
            <a:ext cx="3998913" cy="51847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932363" y="1158875"/>
            <a:ext cx="4000500" cy="51847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6838046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762000" y="217488"/>
            <a:ext cx="7931150" cy="70643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781050" y="1158875"/>
            <a:ext cx="3998913" cy="51847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932363" y="1158875"/>
            <a:ext cx="4000500" cy="25161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932363" y="3827463"/>
            <a:ext cx="4000500" cy="25161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2064613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762000" y="217488"/>
            <a:ext cx="7931150" cy="706437"/>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781050" y="1158875"/>
            <a:ext cx="8151813" cy="5184775"/>
          </a:xfrm>
        </p:spPr>
        <p:txBody>
          <a:bodyPr/>
          <a:lstStyle/>
          <a:p>
            <a:pPr lvl="0"/>
            <a:endParaRPr lang="zh-CN" altLang="en-US" noProof="0" smtClean="0"/>
          </a:p>
        </p:txBody>
      </p:sp>
    </p:spTree>
    <p:extLst>
      <p:ext uri="{BB962C8B-B14F-4D97-AF65-F5344CB8AC3E}">
        <p14:creationId xmlns:p14="http://schemas.microsoft.com/office/powerpoint/2010/main" val="5144137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p:cNvSpPr>
            <a:spLocks noGrp="1"/>
          </p:cNvSpPr>
          <p:nvPr>
            <p:ph type="title"/>
          </p:nvPr>
        </p:nvSpPr>
        <p:spPr>
          <a:xfrm>
            <a:off x="762000" y="217488"/>
            <a:ext cx="7931150" cy="70643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781050" y="1158875"/>
            <a:ext cx="3998913" cy="51847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图表占位符 3"/>
          <p:cNvSpPr>
            <a:spLocks noGrp="1"/>
          </p:cNvSpPr>
          <p:nvPr>
            <p:ph type="chart" sz="half" idx="2"/>
          </p:nvPr>
        </p:nvSpPr>
        <p:spPr>
          <a:xfrm>
            <a:off x="4932363" y="1158875"/>
            <a:ext cx="4000500" cy="5184775"/>
          </a:xfrm>
        </p:spPr>
        <p:txBody>
          <a:bodyPr/>
          <a:lstStyle/>
          <a:p>
            <a:pPr lvl="0"/>
            <a:endParaRPr lang="zh-CN" altLang="en-US" noProof="0" smtClean="0"/>
          </a:p>
        </p:txBody>
      </p:sp>
    </p:spTree>
    <p:extLst>
      <p:ext uri="{BB962C8B-B14F-4D97-AF65-F5344CB8AC3E}">
        <p14:creationId xmlns:p14="http://schemas.microsoft.com/office/powerpoint/2010/main" val="4237630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pic>
        <p:nvPicPr>
          <p:cNvPr id="3" name="Picture 3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94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6050" y="5602288"/>
            <a:ext cx="1352550" cy="130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内容占位符 2"/>
          <p:cNvSpPr>
            <a:spLocks noGrp="1"/>
          </p:cNvSpPr>
          <p:nvPr>
            <p:ph idx="1"/>
          </p:nvPr>
        </p:nvSpPr>
        <p:spPr>
          <a:xfrm>
            <a:off x="781050" y="211015"/>
            <a:ext cx="8151813" cy="645707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17936800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762000" y="217488"/>
            <a:ext cx="8170863" cy="6126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4045073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pic>
        <p:nvPicPr>
          <p:cNvPr id="4"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55588" y="195263"/>
            <a:ext cx="61912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Connecteur droit 10"/>
          <p:cNvCxnSpPr/>
          <p:nvPr userDrawn="1"/>
        </p:nvCxnSpPr>
        <p:spPr>
          <a:xfrm>
            <a:off x="423330" y="628650"/>
            <a:ext cx="2929466" cy="0"/>
          </a:xfrm>
          <a:prstGeom prst="line">
            <a:avLst/>
          </a:prstGeom>
          <a:ln>
            <a:gradFill flip="none" rotWithShape="1">
              <a:gsLst>
                <a:gs pos="0">
                  <a:schemeClr val="bg1">
                    <a:lumMod val="50000"/>
                  </a:schemeClr>
                </a:gs>
                <a:gs pos="100000">
                  <a:prstClr val="white"/>
                </a:gs>
              </a:gsLst>
              <a:lin ang="0" scaled="1"/>
              <a:tileRect/>
            </a:gradFill>
          </a:ln>
          <a:effectLst/>
        </p:spPr>
        <p:style>
          <a:lnRef idx="2">
            <a:schemeClr val="accent1"/>
          </a:lnRef>
          <a:fillRef idx="0">
            <a:schemeClr val="accent1"/>
          </a:fillRef>
          <a:effectRef idx="1">
            <a:schemeClr val="accent1"/>
          </a:effectRef>
          <a:fontRef idx="minor">
            <a:schemeClr val="tx1"/>
          </a:fontRef>
        </p:style>
      </p:cxnSp>
      <p:sp>
        <p:nvSpPr>
          <p:cNvPr id="9" name="Content Placeholder 2"/>
          <p:cNvSpPr>
            <a:spLocks noGrp="1"/>
          </p:cNvSpPr>
          <p:nvPr>
            <p:ph idx="1"/>
          </p:nvPr>
        </p:nvSpPr>
        <p:spPr>
          <a:xfrm>
            <a:off x="457200" y="1392072"/>
            <a:ext cx="8229600" cy="4734091"/>
          </a:xfrm>
          <a:prstGeom prst="rect">
            <a:avLst/>
          </a:prstGeom>
        </p:spPr>
        <p:txBody>
          <a:bodyPr/>
          <a:lstStyle>
            <a:lvl1pPr marL="355600" indent="-355600">
              <a:defRPr sz="2000" b="1" i="0">
                <a:latin typeface="Arial" pitchFamily="34" charset="0"/>
                <a:cs typeface="Arial" pitchFamily="34" charset="0"/>
              </a:defRPr>
            </a:lvl1pPr>
            <a:lvl2pPr>
              <a:defRPr sz="1800" i="0">
                <a:latin typeface="Arial" pitchFamily="34" charset="0"/>
                <a:cs typeface="Arial" pitchFamily="34" charset="0"/>
              </a:defRPr>
            </a:lvl2pPr>
            <a:lvl3pPr>
              <a:defRPr sz="1600" i="0">
                <a:latin typeface="Arial" pitchFamily="34" charset="0"/>
                <a:cs typeface="Arial" pitchFamily="34" charset="0"/>
              </a:defRPr>
            </a:lvl3pPr>
            <a:lvl4pPr>
              <a:defRPr sz="1600" i="0">
                <a:latin typeface="Arial" pitchFamily="34" charset="0"/>
                <a:cs typeface="Arial" pitchFamily="34" charset="0"/>
              </a:defRPr>
            </a:lvl4pPr>
            <a:lvl5pPr>
              <a:defRPr sz="1600" i="0">
                <a:latin typeface="Arial" pitchFamily="34" charset="0"/>
                <a:cs typeface="Arial" pitchFamily="34" charset="0"/>
              </a:defRPr>
            </a:lvl5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8" name="Titolo 7"/>
          <p:cNvSpPr>
            <a:spLocks noGrp="1"/>
          </p:cNvSpPr>
          <p:nvPr>
            <p:ph type="title"/>
          </p:nvPr>
        </p:nvSpPr>
        <p:spPr>
          <a:xfrm>
            <a:off x="736978" y="217929"/>
            <a:ext cx="7908878" cy="418239"/>
          </a:xfrm>
          <a:prstGeom prst="rect">
            <a:avLst/>
          </a:prstGeom>
        </p:spPr>
        <p:txBody>
          <a:bodyPr/>
          <a:lstStyle>
            <a:lvl1pPr algn="l">
              <a:defRPr sz="2400" b="1" cap="none" baseline="0">
                <a:latin typeface="Arial" pitchFamily="34" charset="0"/>
                <a:ea typeface="Tahoma" pitchFamily="34" charset="0"/>
                <a:cs typeface="Arial" pitchFamily="34" charset="0"/>
              </a:defRPr>
            </a:lvl1pPr>
          </a:lstStyle>
          <a:p>
            <a:r>
              <a:rPr lang="it-IT"/>
              <a:t>Fare clic per modificare lo stile del titolo</a:t>
            </a:r>
            <a:endParaRPr lang="en-US" dirty="0"/>
          </a:p>
        </p:txBody>
      </p:sp>
    </p:spTree>
    <p:extLst>
      <p:ext uri="{BB962C8B-B14F-4D97-AF65-F5344CB8AC3E}">
        <p14:creationId xmlns:p14="http://schemas.microsoft.com/office/powerpoint/2010/main" val="2942001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088618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3883212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781050" y="1158875"/>
            <a:ext cx="3998913" cy="5184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932363" y="1158875"/>
            <a:ext cx="4000500" cy="5184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515750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741370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4694548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9372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1498867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956221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3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0" y="0"/>
            <a:ext cx="9144000" cy="694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8"/>
          <p:cNvSpPr>
            <a:spLocks noGrp="1" noChangeArrowheads="1"/>
          </p:cNvSpPr>
          <p:nvPr>
            <p:ph type="body" idx="1"/>
          </p:nvPr>
        </p:nvSpPr>
        <p:spPr bwMode="auto">
          <a:xfrm>
            <a:off x="781050" y="1158875"/>
            <a:ext cx="8151813"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33" name="Rectangle 9"/>
          <p:cNvSpPr>
            <a:spLocks noGrp="1" noChangeArrowheads="1"/>
          </p:cNvSpPr>
          <p:nvPr>
            <p:ph type="title"/>
          </p:nvPr>
        </p:nvSpPr>
        <p:spPr bwMode="auto">
          <a:xfrm>
            <a:off x="762000" y="217488"/>
            <a:ext cx="7931150" cy="706437"/>
          </a:xfrm>
          <a:prstGeom prst="rect">
            <a:avLst/>
          </a:prstGeom>
          <a:noFill/>
          <a:ln w="9525">
            <a:noFill/>
            <a:miter lim="800000"/>
            <a:headEnd/>
            <a:tailEnd/>
          </a:ln>
          <a:effectLst>
            <a:outerShdw dist="35921" dir="2700000" algn="ctr" rotWithShape="0">
              <a:schemeClr val="bg2"/>
            </a:outerShdw>
          </a:effec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pic>
        <p:nvPicPr>
          <p:cNvPr id="1029" name="Picture 1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705600" y="4578350"/>
            <a:ext cx="2413000" cy="233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407" r:id="rId1"/>
    <p:sldLayoutId id="2147484392" r:id="rId2"/>
    <p:sldLayoutId id="2147484393" r:id="rId3"/>
    <p:sldLayoutId id="2147484394" r:id="rId4"/>
    <p:sldLayoutId id="2147484395" r:id="rId5"/>
    <p:sldLayoutId id="2147484396" r:id="rId6"/>
    <p:sldLayoutId id="2147484397" r:id="rId7"/>
    <p:sldLayoutId id="2147484398" r:id="rId8"/>
    <p:sldLayoutId id="2147484399" r:id="rId9"/>
    <p:sldLayoutId id="2147484400" r:id="rId10"/>
    <p:sldLayoutId id="2147484401" r:id="rId11"/>
    <p:sldLayoutId id="2147484402" r:id="rId12"/>
    <p:sldLayoutId id="2147484403" r:id="rId13"/>
    <p:sldLayoutId id="2147484404" r:id="rId14"/>
    <p:sldLayoutId id="2147484405" r:id="rId15"/>
    <p:sldLayoutId id="2147484408" r:id="rId16"/>
    <p:sldLayoutId id="2147484406" r:id="rId17"/>
    <p:sldLayoutId id="2147484409" r:id="rId18"/>
  </p:sldLayoutIdLst>
  <p:timing>
    <p:tnLst>
      <p:par>
        <p:cTn id="1" dur="indefinite" restart="never" nodeType="tmRoot"/>
      </p:par>
    </p:tnLst>
  </p:timing>
  <p:txStyles>
    <p:titleStyle>
      <a:lvl1pPr algn="l" rtl="0" eaLnBrk="0" fontAlgn="base" hangingPunct="0">
        <a:spcBef>
          <a:spcPct val="0"/>
        </a:spcBef>
        <a:spcAft>
          <a:spcPct val="0"/>
        </a:spcAft>
        <a:defRPr kumimoji="1" sz="3200" b="1">
          <a:solidFill>
            <a:srgbClr val="FF0000"/>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200" b="1">
          <a:solidFill>
            <a:srgbClr val="FF00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kumimoji="1" sz="3200" b="1">
          <a:solidFill>
            <a:srgbClr val="FF00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kumimoji="1" sz="3200" b="1">
          <a:solidFill>
            <a:srgbClr val="FF00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kumimoji="1" sz="3200" b="1">
          <a:solidFill>
            <a:srgbClr val="FF0000"/>
          </a:solidFill>
          <a:effectLst>
            <a:outerShdw blurRad="38100" dist="38100" dir="2700000" algn="tl">
              <a:srgbClr val="C0C0C0"/>
            </a:outerShdw>
          </a:effectLst>
          <a:latin typeface="Times New Roman" pitchFamily="18" charset="0"/>
          <a:ea typeface="黑体" pitchFamily="2" charset="-122"/>
        </a:defRPr>
      </a:lvl5pPr>
      <a:lvl6pPr marL="457200" algn="l" rtl="0" fontAlgn="base">
        <a:spcBef>
          <a:spcPct val="0"/>
        </a:spcBef>
        <a:spcAft>
          <a:spcPct val="0"/>
        </a:spcAft>
        <a:defRPr kumimoji="1" sz="3200" b="1">
          <a:solidFill>
            <a:srgbClr val="FF0000"/>
          </a:solidFill>
          <a:effectLst>
            <a:outerShdw blurRad="38100" dist="38100" dir="2700000" algn="tl">
              <a:srgbClr val="C0C0C0"/>
            </a:outerShdw>
          </a:effectLst>
          <a:latin typeface="Times New Roman" pitchFamily="18" charset="0"/>
          <a:ea typeface="黑体" pitchFamily="2" charset="-122"/>
        </a:defRPr>
      </a:lvl6pPr>
      <a:lvl7pPr marL="914400" algn="l" rtl="0" fontAlgn="base">
        <a:spcBef>
          <a:spcPct val="0"/>
        </a:spcBef>
        <a:spcAft>
          <a:spcPct val="0"/>
        </a:spcAft>
        <a:defRPr kumimoji="1" sz="3200" b="1">
          <a:solidFill>
            <a:srgbClr val="FF0000"/>
          </a:solidFill>
          <a:effectLst>
            <a:outerShdw blurRad="38100" dist="38100" dir="2700000" algn="tl">
              <a:srgbClr val="C0C0C0"/>
            </a:outerShdw>
          </a:effectLst>
          <a:latin typeface="Times New Roman" pitchFamily="18" charset="0"/>
          <a:ea typeface="黑体" pitchFamily="2" charset="-122"/>
        </a:defRPr>
      </a:lvl7pPr>
      <a:lvl8pPr marL="1371600" algn="l" rtl="0" fontAlgn="base">
        <a:spcBef>
          <a:spcPct val="0"/>
        </a:spcBef>
        <a:spcAft>
          <a:spcPct val="0"/>
        </a:spcAft>
        <a:defRPr kumimoji="1" sz="3200" b="1">
          <a:solidFill>
            <a:srgbClr val="FF0000"/>
          </a:solidFill>
          <a:effectLst>
            <a:outerShdw blurRad="38100" dist="38100" dir="2700000" algn="tl">
              <a:srgbClr val="C0C0C0"/>
            </a:outerShdw>
          </a:effectLst>
          <a:latin typeface="Times New Roman" pitchFamily="18" charset="0"/>
          <a:ea typeface="黑体" pitchFamily="2" charset="-122"/>
        </a:defRPr>
      </a:lvl8pPr>
      <a:lvl9pPr marL="1828800" algn="l" rtl="0" fontAlgn="base">
        <a:spcBef>
          <a:spcPct val="0"/>
        </a:spcBef>
        <a:spcAft>
          <a:spcPct val="0"/>
        </a:spcAft>
        <a:defRPr kumimoji="1" sz="3200" b="1">
          <a:solidFill>
            <a:srgbClr val="FF0000"/>
          </a:solidFill>
          <a:effectLst>
            <a:outerShdw blurRad="38100" dist="38100" dir="2700000" algn="tl">
              <a:srgbClr val="C0C0C0"/>
            </a:outerShdw>
          </a:effectLst>
          <a:latin typeface="Times New Roman" pitchFamily="18" charset="0"/>
          <a:ea typeface="黑体" pitchFamily="2" charset="-122"/>
        </a:defRPr>
      </a:lvl9pPr>
    </p:titleStyle>
    <p:bodyStyle>
      <a:lvl1pPr marL="342900" indent="-342900" algn="l" rtl="0" eaLnBrk="0" fontAlgn="base" hangingPunct="0">
        <a:lnSpc>
          <a:spcPct val="120000"/>
        </a:lnSpc>
        <a:spcBef>
          <a:spcPct val="20000"/>
        </a:spcBef>
        <a:spcAft>
          <a:spcPct val="0"/>
        </a:spcAft>
        <a:buClr>
          <a:srgbClr val="336699"/>
        </a:buClr>
        <a:buFont typeface="Wingdings" panose="05000000000000000000" pitchFamily="2" charset="2"/>
        <a:buChar char="v"/>
        <a:defRPr kumimoji="1" sz="2800">
          <a:solidFill>
            <a:srgbClr val="333399"/>
          </a:solidFill>
          <a:latin typeface="+mn-lt"/>
          <a:ea typeface="+mn-ea"/>
          <a:cs typeface="+mn-cs"/>
        </a:defRPr>
      </a:lvl1pPr>
      <a:lvl2pPr marL="742950" indent="-285750" algn="l" rtl="0" eaLnBrk="0" fontAlgn="base" hangingPunct="0">
        <a:lnSpc>
          <a:spcPct val="120000"/>
        </a:lnSpc>
        <a:spcBef>
          <a:spcPct val="20000"/>
        </a:spcBef>
        <a:spcAft>
          <a:spcPct val="0"/>
        </a:spcAft>
        <a:buClr>
          <a:srgbClr val="336699"/>
        </a:buClr>
        <a:buFont typeface="Wingdings" panose="05000000000000000000" pitchFamily="2" charset="2"/>
        <a:buChar char="w"/>
        <a:defRPr kumimoji="1" sz="2000">
          <a:solidFill>
            <a:srgbClr val="333399"/>
          </a:solidFill>
          <a:latin typeface="+mn-lt"/>
          <a:ea typeface="+mn-ea"/>
        </a:defRPr>
      </a:lvl2pPr>
      <a:lvl3pPr marL="1143000" indent="-228600" algn="l" rtl="0" eaLnBrk="0" fontAlgn="base" hangingPunct="0">
        <a:lnSpc>
          <a:spcPct val="120000"/>
        </a:lnSpc>
        <a:spcBef>
          <a:spcPct val="20000"/>
        </a:spcBef>
        <a:spcAft>
          <a:spcPct val="0"/>
        </a:spcAft>
        <a:buClr>
          <a:srgbClr val="336699"/>
        </a:buClr>
        <a:buFont typeface="Wingdings" panose="05000000000000000000" pitchFamily="2" charset="2"/>
        <a:buChar char=""/>
        <a:defRPr kumimoji="1" sz="2000">
          <a:solidFill>
            <a:srgbClr val="333399"/>
          </a:solidFill>
          <a:latin typeface="+mn-lt"/>
          <a:ea typeface="+mn-ea"/>
        </a:defRPr>
      </a:lvl3pPr>
      <a:lvl4pPr marL="1600200" indent="-228600" algn="l" rtl="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mn-lt"/>
          <a:ea typeface="+mn-ea"/>
        </a:defRPr>
      </a:lvl4pPr>
      <a:lvl5pPr marL="2057400" indent="-228600" algn="l" rtl="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mn-lt"/>
          <a:ea typeface="+mn-ea"/>
        </a:defRPr>
      </a:lvl5pPr>
      <a:lvl6pPr marL="2514600" indent="-228600" algn="l" rtl="0" fontAlgn="base">
        <a:lnSpc>
          <a:spcPct val="120000"/>
        </a:lnSpc>
        <a:spcBef>
          <a:spcPct val="20000"/>
        </a:spcBef>
        <a:spcAft>
          <a:spcPct val="0"/>
        </a:spcAft>
        <a:buClr>
          <a:srgbClr val="336699"/>
        </a:buClr>
        <a:buFont typeface="Wingdings" pitchFamily="2" charset="2"/>
        <a:buChar char="v"/>
        <a:defRPr kumimoji="1" sz="2000">
          <a:solidFill>
            <a:srgbClr val="333399"/>
          </a:solidFill>
          <a:latin typeface="+mn-lt"/>
          <a:ea typeface="+mn-ea"/>
        </a:defRPr>
      </a:lvl6pPr>
      <a:lvl7pPr marL="2971800" indent="-228600" algn="l" rtl="0" fontAlgn="base">
        <a:lnSpc>
          <a:spcPct val="120000"/>
        </a:lnSpc>
        <a:spcBef>
          <a:spcPct val="20000"/>
        </a:spcBef>
        <a:spcAft>
          <a:spcPct val="0"/>
        </a:spcAft>
        <a:buClr>
          <a:srgbClr val="336699"/>
        </a:buClr>
        <a:buFont typeface="Wingdings" pitchFamily="2" charset="2"/>
        <a:buChar char="v"/>
        <a:defRPr kumimoji="1" sz="2000">
          <a:solidFill>
            <a:srgbClr val="333399"/>
          </a:solidFill>
          <a:latin typeface="+mn-lt"/>
          <a:ea typeface="+mn-ea"/>
        </a:defRPr>
      </a:lvl7pPr>
      <a:lvl8pPr marL="3429000" indent="-228600" algn="l" rtl="0" fontAlgn="base">
        <a:lnSpc>
          <a:spcPct val="120000"/>
        </a:lnSpc>
        <a:spcBef>
          <a:spcPct val="20000"/>
        </a:spcBef>
        <a:spcAft>
          <a:spcPct val="0"/>
        </a:spcAft>
        <a:buClr>
          <a:srgbClr val="336699"/>
        </a:buClr>
        <a:buFont typeface="Wingdings" pitchFamily="2" charset="2"/>
        <a:buChar char="v"/>
        <a:defRPr kumimoji="1" sz="2000">
          <a:solidFill>
            <a:srgbClr val="333399"/>
          </a:solidFill>
          <a:latin typeface="+mn-lt"/>
          <a:ea typeface="+mn-ea"/>
        </a:defRPr>
      </a:lvl8pPr>
      <a:lvl9pPr marL="3886200" indent="-228600" algn="l" rtl="0" fontAlgn="base">
        <a:lnSpc>
          <a:spcPct val="120000"/>
        </a:lnSpc>
        <a:spcBef>
          <a:spcPct val="20000"/>
        </a:spcBef>
        <a:spcAft>
          <a:spcPct val="0"/>
        </a:spcAft>
        <a:buClr>
          <a:srgbClr val="336699"/>
        </a:buClr>
        <a:buFont typeface="Wingdings" pitchFamily="2" charset="2"/>
        <a:buChar char="v"/>
        <a:defRPr kumimoji="1" sz="2000">
          <a:solidFill>
            <a:srgbClr val="333399"/>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jchuang@swjtu.com.c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4.wmf"/><Relationship Id="rId4" Type="http://schemas.openxmlformats.org/officeDocument/2006/relationships/image" Target="../media/image13.wmf"/></Relationships>
</file>

<file path=ppt/slides/_rels/slide12.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7.xml"/><Relationship Id="rId4" Type="http://schemas.openxmlformats.org/officeDocument/2006/relationships/image" Target="../media/image48.jpeg"/></Relationships>
</file>

<file path=ppt/slides/_rels/slide4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0.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170"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50" y="3695700"/>
            <a:ext cx="1949450" cy="195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2"/>
          <p:cNvSpPr txBox="1">
            <a:spLocks noChangeArrowheads="1"/>
          </p:cNvSpPr>
          <p:nvPr/>
        </p:nvSpPr>
        <p:spPr bwMode="auto">
          <a:xfrm>
            <a:off x="0" y="2051050"/>
            <a:ext cx="9144000" cy="4400550"/>
          </a:xfrm>
          <a:prstGeom prst="rect">
            <a:avLst/>
          </a:prstGeom>
          <a:noFill/>
          <a:ln w="9525">
            <a:noFill/>
            <a:miter lim="800000"/>
            <a:headEnd/>
            <a:tailEnd/>
          </a:ln>
          <a:effectLst/>
        </p:spPr>
        <p:txBody>
          <a:bodyPr>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ctr" eaLnBrk="1" hangingPunct="1">
              <a:lnSpc>
                <a:spcPct val="140000"/>
              </a:lnSpc>
              <a:defRPr/>
            </a:pPr>
            <a:endParaRPr kumimoji="1" lang="zh-CN" altLang="en-US" sz="2400" b="1" dirty="0" smtClean="0">
              <a:solidFill>
                <a:srgbClr val="CC0000"/>
              </a:solidFill>
              <a:effectLst>
                <a:outerShdw blurRad="38100" dist="38100" dir="2700000" algn="tl">
                  <a:srgbClr val="C0C0C0"/>
                </a:outerShdw>
              </a:effectLst>
            </a:endParaRPr>
          </a:p>
          <a:p>
            <a:pPr algn="ctr" eaLnBrk="1" hangingPunct="1">
              <a:lnSpc>
                <a:spcPct val="140000"/>
              </a:lnSpc>
              <a:defRPr/>
            </a:pPr>
            <a:r>
              <a:rPr kumimoji="1" lang="zh-CN" altLang="en-US" sz="4400" b="1" dirty="0" smtClean="0">
                <a:solidFill>
                  <a:srgbClr val="C00000"/>
                </a:solidFill>
                <a:effectLst>
                  <a:outerShdw blurRad="38100" dist="38100" dir="2700000" algn="tl">
                    <a:srgbClr val="C0C0C0"/>
                  </a:outerShdw>
                </a:effectLst>
              </a:rPr>
              <a:t>电气工程概论</a:t>
            </a:r>
          </a:p>
          <a:p>
            <a:pPr algn="ctr" eaLnBrk="1" hangingPunct="1">
              <a:lnSpc>
                <a:spcPct val="140000"/>
              </a:lnSpc>
              <a:defRPr/>
            </a:pPr>
            <a:endParaRPr kumimoji="1" lang="en-US" altLang="zh-CN" sz="4400" b="1" dirty="0" smtClean="0">
              <a:solidFill>
                <a:srgbClr val="C00000"/>
              </a:solidFill>
              <a:effectLst>
                <a:outerShdw blurRad="38100" dist="38100" dir="2700000" algn="tl">
                  <a:srgbClr val="C0C0C0"/>
                </a:outerShdw>
              </a:effectLst>
            </a:endParaRPr>
          </a:p>
          <a:p>
            <a:pPr algn="ctr" eaLnBrk="1" hangingPunct="1">
              <a:lnSpc>
                <a:spcPct val="140000"/>
              </a:lnSpc>
              <a:defRPr/>
            </a:pPr>
            <a:r>
              <a:rPr kumimoji="1" lang="zh-CN" altLang="en-US" sz="3200" b="1" dirty="0" smtClean="0">
                <a:solidFill>
                  <a:schemeClr val="tx1"/>
                </a:solidFill>
                <a:effectLst>
                  <a:outerShdw blurRad="38100" dist="38100" dir="2700000" algn="tl">
                    <a:srgbClr val="C0C0C0"/>
                  </a:outerShdw>
                </a:effectLst>
              </a:rPr>
              <a:t>西南交通大学电气工程学院</a:t>
            </a:r>
          </a:p>
          <a:p>
            <a:pPr algn="ctr" eaLnBrk="1" hangingPunct="1">
              <a:lnSpc>
                <a:spcPct val="140000"/>
              </a:lnSpc>
              <a:defRPr/>
            </a:pPr>
            <a:r>
              <a:rPr kumimoji="1" lang="zh-CN" altLang="en-US" b="1" dirty="0" smtClean="0">
                <a:solidFill>
                  <a:schemeClr val="hlink"/>
                </a:solidFill>
                <a:effectLst>
                  <a:outerShdw blurRad="38100" dist="38100" dir="2700000" algn="tl">
                    <a:srgbClr val="C0C0C0"/>
                  </a:outerShdw>
                </a:effectLst>
              </a:rPr>
              <a:t>黄景春 </a:t>
            </a:r>
            <a:r>
              <a:rPr kumimoji="1" lang="en-US" altLang="zh-CN" b="1" dirty="0" smtClean="0">
                <a:solidFill>
                  <a:schemeClr val="hlink"/>
                </a:solidFill>
                <a:effectLst>
                  <a:outerShdw blurRad="38100" dist="38100" dir="2700000" algn="tl">
                    <a:srgbClr val="C0C0C0"/>
                  </a:outerShdw>
                </a:effectLst>
                <a:hlinkClick r:id="rId4"/>
              </a:rPr>
              <a:t>jchuang@swjtu.com</a:t>
            </a:r>
            <a:r>
              <a:rPr kumimoji="1" lang="en-US" altLang="zh-CN" b="1" dirty="0">
                <a:solidFill>
                  <a:schemeClr val="hlink"/>
                </a:solidFill>
                <a:effectLst>
                  <a:outerShdw blurRad="38100" dist="38100" dir="2700000" algn="tl">
                    <a:srgbClr val="C0C0C0"/>
                  </a:outerShdw>
                </a:effectLst>
                <a:hlinkClick r:id="rId4"/>
              </a:rPr>
              <a:t>.</a:t>
            </a:r>
            <a:r>
              <a:rPr kumimoji="1" lang="en-US" altLang="zh-CN" b="1" dirty="0" smtClean="0">
                <a:solidFill>
                  <a:schemeClr val="hlink"/>
                </a:solidFill>
                <a:effectLst>
                  <a:outerShdw blurRad="38100" dist="38100" dir="2700000" algn="tl">
                    <a:srgbClr val="C0C0C0"/>
                  </a:outerShdw>
                </a:effectLst>
                <a:hlinkClick r:id="rId4"/>
              </a:rPr>
              <a:t>cn</a:t>
            </a:r>
            <a:r>
              <a:rPr kumimoji="1" lang="en-US" altLang="zh-CN" b="1" dirty="0" smtClean="0">
                <a:solidFill>
                  <a:schemeClr val="hlink"/>
                </a:solidFill>
                <a:effectLst>
                  <a:outerShdw blurRad="38100" dist="38100" dir="2700000" algn="tl">
                    <a:srgbClr val="C0C0C0"/>
                  </a:outerShdw>
                </a:effectLst>
              </a:rPr>
              <a:t> 13699497941 </a:t>
            </a:r>
          </a:p>
          <a:p>
            <a:pPr algn="ctr" eaLnBrk="1" hangingPunct="1">
              <a:lnSpc>
                <a:spcPct val="140000"/>
              </a:lnSpc>
              <a:defRPr/>
            </a:pPr>
            <a:r>
              <a:rPr kumimoji="1" lang="en-US" altLang="zh-CN" b="1" dirty="0" smtClean="0">
                <a:solidFill>
                  <a:srgbClr val="002060"/>
                </a:solidFill>
                <a:effectLst>
                  <a:outerShdw blurRad="38100" dist="38100" dir="2700000" algn="tl">
                    <a:srgbClr val="C0C0C0"/>
                  </a:outerShdw>
                </a:effectLst>
                <a:latin typeface="Arial" panose="020B0604020202020204" pitchFamily="34" charset="0"/>
                <a:cs typeface="Arial" panose="020B0604020202020204" pitchFamily="34" charset="0"/>
              </a:rPr>
              <a:t>2020</a:t>
            </a:r>
            <a:r>
              <a:rPr kumimoji="1" lang="zh-CN" altLang="en-US" b="1" dirty="0" smtClean="0">
                <a:solidFill>
                  <a:srgbClr val="002060"/>
                </a:solidFill>
                <a:effectLst>
                  <a:outerShdw blurRad="38100" dist="38100" dir="2700000" algn="tl">
                    <a:srgbClr val="C0C0C0"/>
                  </a:outerShdw>
                </a:effectLst>
                <a:latin typeface="Arial" panose="020B0604020202020204" pitchFamily="34" charset="0"/>
                <a:cs typeface="Arial" panose="020B0604020202020204" pitchFamily="34" charset="0"/>
              </a:rPr>
              <a:t>年</a:t>
            </a:r>
            <a:r>
              <a:rPr kumimoji="1" lang="en-US" altLang="zh-CN" b="1" dirty="0" smtClean="0">
                <a:solidFill>
                  <a:srgbClr val="002060"/>
                </a:solidFill>
                <a:effectLst>
                  <a:outerShdw blurRad="38100" dist="38100" dir="2700000" algn="tl">
                    <a:srgbClr val="C0C0C0"/>
                  </a:outerShdw>
                </a:effectLst>
                <a:latin typeface="Arial" panose="020B0604020202020204" pitchFamily="34" charset="0"/>
                <a:cs typeface="Arial" panose="020B0604020202020204" pitchFamily="34" charset="0"/>
              </a:rPr>
              <a:t>9</a:t>
            </a:r>
            <a:r>
              <a:rPr kumimoji="1" lang="zh-CN" altLang="en-US" b="1" dirty="0" smtClean="0">
                <a:solidFill>
                  <a:srgbClr val="002060"/>
                </a:solidFill>
                <a:effectLst>
                  <a:outerShdw blurRad="38100" dist="38100" dir="2700000" algn="tl">
                    <a:srgbClr val="C0C0C0"/>
                  </a:outerShdw>
                </a:effectLst>
                <a:latin typeface="Arial" panose="020B0604020202020204" pitchFamily="34" charset="0"/>
                <a:cs typeface="Arial" panose="020B0604020202020204" pitchFamily="34" charset="0"/>
              </a:rPr>
              <a:t>月</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日期占位符 3"/>
          <p:cNvSpPr>
            <a:spLocks noGrp="1"/>
          </p:cNvSpPr>
          <p:nvPr>
            <p:ph type="dt"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endParaRPr lang="en-US" altLang="zh-CN" sz="1400">
              <a:solidFill>
                <a:schemeClr val="tx1"/>
              </a:solidFill>
              <a:ea typeface="宋体" panose="02010600030101010101" pitchFamily="2" charset="-122"/>
            </a:endParaRPr>
          </a:p>
        </p:txBody>
      </p:sp>
      <p:sp>
        <p:nvSpPr>
          <p:cNvPr id="3" name="Rectangle 3"/>
          <p:cNvSpPr txBox="1">
            <a:spLocks noChangeArrowheads="1"/>
          </p:cNvSpPr>
          <p:nvPr/>
        </p:nvSpPr>
        <p:spPr bwMode="auto">
          <a:xfrm>
            <a:off x="768350" y="1216025"/>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lnSpc>
                <a:spcPct val="120000"/>
              </a:lnSpc>
              <a:spcBef>
                <a:spcPct val="20000"/>
              </a:spcBef>
              <a:spcAft>
                <a:spcPct val="0"/>
              </a:spcAft>
              <a:buClr>
                <a:srgbClr val="336699"/>
              </a:buClr>
              <a:buFont typeface="Wingdings" panose="05000000000000000000" pitchFamily="2" charset="2"/>
              <a:buChar char="v"/>
              <a:defRPr kumimoji="1" sz="2800">
                <a:solidFill>
                  <a:srgbClr val="333399"/>
                </a:solidFill>
                <a:latin typeface="+mn-lt"/>
                <a:ea typeface="+mn-ea"/>
                <a:cs typeface="+mn-cs"/>
              </a:defRPr>
            </a:lvl1pPr>
            <a:lvl2pPr marL="742950" indent="-285750" algn="l" rtl="0" eaLnBrk="0" fontAlgn="base" hangingPunct="0">
              <a:lnSpc>
                <a:spcPct val="120000"/>
              </a:lnSpc>
              <a:spcBef>
                <a:spcPct val="20000"/>
              </a:spcBef>
              <a:spcAft>
                <a:spcPct val="0"/>
              </a:spcAft>
              <a:buClr>
                <a:srgbClr val="336699"/>
              </a:buClr>
              <a:buFont typeface="Wingdings" panose="05000000000000000000" pitchFamily="2" charset="2"/>
              <a:buChar char="w"/>
              <a:defRPr kumimoji="1" sz="2000">
                <a:solidFill>
                  <a:srgbClr val="333399"/>
                </a:solidFill>
                <a:latin typeface="+mn-lt"/>
                <a:ea typeface="+mn-ea"/>
              </a:defRPr>
            </a:lvl2pPr>
            <a:lvl3pPr marL="1143000" indent="-228600" algn="l" rtl="0" eaLnBrk="0" fontAlgn="base" hangingPunct="0">
              <a:lnSpc>
                <a:spcPct val="120000"/>
              </a:lnSpc>
              <a:spcBef>
                <a:spcPct val="20000"/>
              </a:spcBef>
              <a:spcAft>
                <a:spcPct val="0"/>
              </a:spcAft>
              <a:buClr>
                <a:srgbClr val="336699"/>
              </a:buClr>
              <a:buFont typeface="Wingdings" panose="05000000000000000000" pitchFamily="2" charset="2"/>
              <a:buChar char=""/>
              <a:defRPr kumimoji="1" sz="2000">
                <a:solidFill>
                  <a:srgbClr val="333399"/>
                </a:solidFill>
                <a:latin typeface="+mn-lt"/>
                <a:ea typeface="+mn-ea"/>
              </a:defRPr>
            </a:lvl3pPr>
            <a:lvl4pPr marL="1600200" indent="-228600" algn="l" rtl="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mn-lt"/>
                <a:ea typeface="+mn-ea"/>
              </a:defRPr>
            </a:lvl4pPr>
            <a:lvl5pPr marL="2057400" indent="-228600" algn="l" rtl="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mn-lt"/>
                <a:ea typeface="+mn-ea"/>
              </a:defRPr>
            </a:lvl5pPr>
            <a:lvl6pPr marL="2514600" indent="-228600" algn="l" rtl="0" fontAlgn="base">
              <a:lnSpc>
                <a:spcPct val="120000"/>
              </a:lnSpc>
              <a:spcBef>
                <a:spcPct val="20000"/>
              </a:spcBef>
              <a:spcAft>
                <a:spcPct val="0"/>
              </a:spcAft>
              <a:buClr>
                <a:srgbClr val="336699"/>
              </a:buClr>
              <a:buFont typeface="Wingdings" pitchFamily="2" charset="2"/>
              <a:buChar char="v"/>
              <a:defRPr kumimoji="1" sz="2000">
                <a:solidFill>
                  <a:srgbClr val="333399"/>
                </a:solidFill>
                <a:latin typeface="+mn-lt"/>
                <a:ea typeface="+mn-ea"/>
              </a:defRPr>
            </a:lvl6pPr>
            <a:lvl7pPr marL="2971800" indent="-228600" algn="l" rtl="0" fontAlgn="base">
              <a:lnSpc>
                <a:spcPct val="120000"/>
              </a:lnSpc>
              <a:spcBef>
                <a:spcPct val="20000"/>
              </a:spcBef>
              <a:spcAft>
                <a:spcPct val="0"/>
              </a:spcAft>
              <a:buClr>
                <a:srgbClr val="336699"/>
              </a:buClr>
              <a:buFont typeface="Wingdings" pitchFamily="2" charset="2"/>
              <a:buChar char="v"/>
              <a:defRPr kumimoji="1" sz="2000">
                <a:solidFill>
                  <a:srgbClr val="333399"/>
                </a:solidFill>
                <a:latin typeface="+mn-lt"/>
                <a:ea typeface="+mn-ea"/>
              </a:defRPr>
            </a:lvl7pPr>
            <a:lvl8pPr marL="3429000" indent="-228600" algn="l" rtl="0" fontAlgn="base">
              <a:lnSpc>
                <a:spcPct val="120000"/>
              </a:lnSpc>
              <a:spcBef>
                <a:spcPct val="20000"/>
              </a:spcBef>
              <a:spcAft>
                <a:spcPct val="0"/>
              </a:spcAft>
              <a:buClr>
                <a:srgbClr val="336699"/>
              </a:buClr>
              <a:buFont typeface="Wingdings" pitchFamily="2" charset="2"/>
              <a:buChar char="v"/>
              <a:defRPr kumimoji="1" sz="2000">
                <a:solidFill>
                  <a:srgbClr val="333399"/>
                </a:solidFill>
                <a:latin typeface="+mn-lt"/>
                <a:ea typeface="+mn-ea"/>
              </a:defRPr>
            </a:lvl8pPr>
            <a:lvl9pPr marL="3886200" indent="-228600" algn="l" rtl="0" fontAlgn="base">
              <a:lnSpc>
                <a:spcPct val="120000"/>
              </a:lnSpc>
              <a:spcBef>
                <a:spcPct val="20000"/>
              </a:spcBef>
              <a:spcAft>
                <a:spcPct val="0"/>
              </a:spcAft>
              <a:buClr>
                <a:srgbClr val="336699"/>
              </a:buClr>
              <a:buFont typeface="Wingdings" pitchFamily="2" charset="2"/>
              <a:buChar char="v"/>
              <a:defRPr kumimoji="1" sz="2000">
                <a:solidFill>
                  <a:srgbClr val="333399"/>
                </a:solidFill>
                <a:latin typeface="+mn-lt"/>
                <a:ea typeface="+mn-ea"/>
              </a:defRPr>
            </a:lvl9pPr>
          </a:lstStyle>
          <a:p>
            <a:pPr algn="just">
              <a:defRPr/>
            </a:pPr>
            <a:r>
              <a:rPr lang="en-US" altLang="zh-CN" kern="0" dirty="0" smtClean="0">
                <a:latin typeface="宋体" panose="02010600030101010101" pitchFamily="2" charset="-122"/>
              </a:rPr>
              <a:t>CRH1</a:t>
            </a:r>
            <a:r>
              <a:rPr lang="zh-CN" altLang="en-US" kern="0" dirty="0" smtClean="0">
                <a:latin typeface="宋体" panose="02010600030101010101" pitchFamily="2" charset="-122"/>
              </a:rPr>
              <a:t>：</a:t>
            </a:r>
            <a:r>
              <a:rPr lang="zh-CN" altLang="en-US" kern="0" dirty="0" smtClean="0">
                <a:solidFill>
                  <a:srgbClr val="FF0000"/>
                </a:solidFill>
                <a:latin typeface="宋体" panose="02010600030101010101" pitchFamily="2" charset="-122"/>
              </a:rPr>
              <a:t>四方</a:t>
            </a:r>
            <a:r>
              <a:rPr lang="en-US" altLang="zh-CN" kern="0" dirty="0" smtClean="0">
                <a:solidFill>
                  <a:srgbClr val="FF0000"/>
                </a:solidFill>
                <a:latin typeface="宋体" panose="02010600030101010101" pitchFamily="2" charset="-122"/>
              </a:rPr>
              <a:t>-</a:t>
            </a:r>
            <a:r>
              <a:rPr lang="zh-CN" altLang="en-US" kern="0" dirty="0" smtClean="0">
                <a:solidFill>
                  <a:srgbClr val="FF0000"/>
                </a:solidFill>
                <a:latin typeface="宋体" panose="02010600030101010101" pitchFamily="2" charset="-122"/>
              </a:rPr>
              <a:t>庞巴迪</a:t>
            </a:r>
            <a:r>
              <a:rPr lang="en-US" altLang="zh-CN" kern="0" dirty="0" smtClean="0">
                <a:solidFill>
                  <a:srgbClr val="FF0000"/>
                </a:solidFill>
                <a:latin typeface="宋体" panose="02010600030101010101" pitchFamily="2" charset="-122"/>
              </a:rPr>
              <a:t>-</a:t>
            </a:r>
            <a:r>
              <a:rPr lang="zh-CN" altLang="en-US" kern="0" dirty="0" smtClean="0">
                <a:solidFill>
                  <a:srgbClr val="FF0000"/>
                </a:solidFill>
                <a:latin typeface="宋体" panose="02010600030101010101" pitchFamily="2" charset="-122"/>
              </a:rPr>
              <a:t>鲍尔铁路运输</a:t>
            </a:r>
            <a:r>
              <a:rPr lang="zh-CN" altLang="en-US" kern="0" dirty="0" smtClean="0">
                <a:latin typeface="宋体" panose="02010600030101010101" pitchFamily="2" charset="-122"/>
              </a:rPr>
              <a:t>设备有限公司（原型车：加拿大</a:t>
            </a:r>
            <a:r>
              <a:rPr lang="en-US" altLang="zh-CN" kern="0" dirty="0" smtClean="0">
                <a:latin typeface="宋体" panose="02010600030101010101" pitchFamily="2" charset="-122"/>
              </a:rPr>
              <a:t>REGINA-C2008)</a:t>
            </a:r>
            <a:endParaRPr lang="zh-CN" altLang="en-US" kern="0" dirty="0" smtClean="0">
              <a:latin typeface="宋体" panose="02010600030101010101" pitchFamily="2" charset="-122"/>
            </a:endParaRPr>
          </a:p>
          <a:p>
            <a:pPr>
              <a:defRPr/>
            </a:pPr>
            <a:r>
              <a:rPr lang="en-US" altLang="zh-CN" kern="0" dirty="0" smtClean="0">
                <a:latin typeface="宋体" panose="02010600030101010101" pitchFamily="2" charset="-122"/>
              </a:rPr>
              <a:t>CRH2 </a:t>
            </a:r>
            <a:r>
              <a:rPr lang="zh-CN" altLang="en-US" kern="0" dirty="0" smtClean="0">
                <a:latin typeface="宋体" panose="02010600030101010101" pitchFamily="2" charset="-122"/>
              </a:rPr>
              <a:t>：</a:t>
            </a:r>
            <a:r>
              <a:rPr lang="zh-CN" altLang="en-US" kern="0" dirty="0" smtClean="0">
                <a:solidFill>
                  <a:srgbClr val="FF0000"/>
                </a:solidFill>
                <a:latin typeface="宋体" panose="02010600030101010101" pitchFamily="2" charset="-122"/>
              </a:rPr>
              <a:t>四方机车</a:t>
            </a:r>
            <a:r>
              <a:rPr lang="zh-CN" altLang="en-US" kern="0" dirty="0" smtClean="0">
                <a:latin typeface="宋体" panose="02010600030101010101" pitchFamily="2" charset="-122"/>
              </a:rPr>
              <a:t>车辆</a:t>
            </a:r>
            <a:r>
              <a:rPr lang="zh-CN" altLang="en-US" kern="0" dirty="0" smtClean="0">
                <a:latin typeface="宋体" panose="02010600030101010101" pitchFamily="2" charset="-122"/>
              </a:rPr>
              <a:t>股份有限公司</a:t>
            </a:r>
            <a:r>
              <a:rPr lang="en-US" altLang="zh-CN" kern="0" dirty="0" smtClean="0">
                <a:latin typeface="宋体" panose="02010600030101010101" pitchFamily="2" charset="-122"/>
              </a:rPr>
              <a:t>+</a:t>
            </a:r>
            <a:r>
              <a:rPr lang="zh-CN" altLang="en-US" kern="0" dirty="0" smtClean="0">
                <a:solidFill>
                  <a:srgbClr val="FF0000"/>
                </a:solidFill>
                <a:latin typeface="宋体" panose="02010600030101010101" pitchFamily="2" charset="-122"/>
              </a:rPr>
              <a:t>日本</a:t>
            </a:r>
            <a:r>
              <a:rPr lang="zh-CN" altLang="en-US" kern="0" dirty="0" smtClean="0">
                <a:solidFill>
                  <a:srgbClr val="FF0000"/>
                </a:solidFill>
                <a:latin typeface="宋体" panose="02010600030101010101" pitchFamily="2" charset="-122"/>
              </a:rPr>
              <a:t>川崎</a:t>
            </a:r>
            <a:r>
              <a:rPr lang="zh-CN" altLang="en-US" kern="0" dirty="0" smtClean="0">
                <a:latin typeface="宋体" panose="02010600030101010101" pitchFamily="2" charset="-122"/>
              </a:rPr>
              <a:t>（原型车：新干线</a:t>
            </a:r>
            <a:r>
              <a:rPr lang="en-US" altLang="zh-CN" kern="0" dirty="0" smtClean="0">
                <a:latin typeface="宋体" panose="02010600030101010101" pitchFamily="2" charset="-122"/>
              </a:rPr>
              <a:t>E2-1000)</a:t>
            </a:r>
          </a:p>
          <a:p>
            <a:pPr>
              <a:defRPr/>
            </a:pPr>
            <a:r>
              <a:rPr lang="en-US" altLang="zh-CN" kern="0" dirty="0" smtClean="0">
                <a:latin typeface="宋体" panose="02010600030101010101" pitchFamily="2" charset="-122"/>
              </a:rPr>
              <a:t>CRH3 </a:t>
            </a:r>
            <a:r>
              <a:rPr lang="zh-CN" altLang="en-US" kern="0" dirty="0" smtClean="0">
                <a:latin typeface="宋体" panose="02010600030101010101" pitchFamily="2" charset="-122"/>
              </a:rPr>
              <a:t>：</a:t>
            </a:r>
            <a:r>
              <a:rPr lang="zh-CN" altLang="en-US" kern="0" dirty="0" smtClean="0">
                <a:solidFill>
                  <a:srgbClr val="FF0000"/>
                </a:solidFill>
                <a:latin typeface="宋体" panose="02010600030101010101" pitchFamily="2" charset="-122"/>
              </a:rPr>
              <a:t>唐山</a:t>
            </a:r>
            <a:r>
              <a:rPr lang="zh-CN" altLang="en-US" kern="0" dirty="0" smtClean="0">
                <a:latin typeface="宋体" panose="02010600030101010101" pitchFamily="2" charset="-122"/>
              </a:rPr>
              <a:t>轨道有限责任公司</a:t>
            </a:r>
            <a:r>
              <a:rPr lang="en-US" altLang="zh-CN" kern="0" dirty="0" smtClean="0">
                <a:latin typeface="宋体" panose="02010600030101010101" pitchFamily="2" charset="-122"/>
              </a:rPr>
              <a:t>+</a:t>
            </a:r>
            <a:r>
              <a:rPr lang="zh-CN" altLang="en-US" kern="0" dirty="0" smtClean="0">
                <a:solidFill>
                  <a:srgbClr val="FF0000"/>
                </a:solidFill>
                <a:latin typeface="宋体" panose="02010600030101010101" pitchFamily="2" charset="-122"/>
              </a:rPr>
              <a:t>德国西门子</a:t>
            </a:r>
            <a:r>
              <a:rPr lang="zh-CN" altLang="en-US" kern="0" dirty="0" smtClean="0">
                <a:latin typeface="宋体" panose="02010600030101010101" pitchFamily="2" charset="-122"/>
              </a:rPr>
              <a:t>（原型车：德国</a:t>
            </a:r>
            <a:r>
              <a:rPr lang="en-US" altLang="zh-CN" kern="0" dirty="0" smtClean="0">
                <a:latin typeface="宋体" panose="02010600030101010101" pitchFamily="2" charset="-122"/>
              </a:rPr>
              <a:t>VELARO-E)</a:t>
            </a:r>
          </a:p>
          <a:p>
            <a:pPr>
              <a:defRPr/>
            </a:pPr>
            <a:r>
              <a:rPr lang="en-US" altLang="zh-CN" kern="0" dirty="0" smtClean="0">
                <a:latin typeface="宋体" panose="02010600030101010101" pitchFamily="2" charset="-122"/>
              </a:rPr>
              <a:t>CRH5 </a:t>
            </a:r>
            <a:r>
              <a:rPr lang="zh-CN" altLang="en-US" kern="0" dirty="0" smtClean="0">
                <a:latin typeface="宋体" panose="02010600030101010101" pitchFamily="2" charset="-122"/>
              </a:rPr>
              <a:t>：</a:t>
            </a:r>
            <a:r>
              <a:rPr lang="zh-CN" altLang="en-US" kern="0" dirty="0" smtClean="0">
                <a:solidFill>
                  <a:srgbClr val="FF0000"/>
                </a:solidFill>
                <a:latin typeface="宋体" panose="02010600030101010101" pitchFamily="2" charset="-122"/>
              </a:rPr>
              <a:t>长春轨道客车</a:t>
            </a:r>
            <a:r>
              <a:rPr lang="zh-CN" altLang="en-US" kern="0" dirty="0" smtClean="0">
                <a:latin typeface="宋体" panose="02010600030101010101" pitchFamily="2" charset="-122"/>
              </a:rPr>
              <a:t>股份有限公司</a:t>
            </a:r>
            <a:r>
              <a:rPr lang="en-US" altLang="zh-CN" kern="0" dirty="0" smtClean="0">
                <a:latin typeface="宋体" panose="02010600030101010101" pitchFamily="2" charset="-122"/>
              </a:rPr>
              <a:t>+</a:t>
            </a:r>
            <a:r>
              <a:rPr lang="zh-CN" altLang="en-US" kern="0" dirty="0" smtClean="0">
                <a:latin typeface="宋体" panose="02010600030101010101" pitchFamily="2" charset="-122"/>
              </a:rPr>
              <a:t>法国</a:t>
            </a:r>
            <a:r>
              <a:rPr lang="zh-CN" altLang="en-US" kern="0" dirty="0" smtClean="0">
                <a:solidFill>
                  <a:srgbClr val="FF0000"/>
                </a:solidFill>
                <a:latin typeface="宋体" panose="02010600030101010101" pitchFamily="2" charset="-122"/>
              </a:rPr>
              <a:t>阿尔斯通</a:t>
            </a:r>
            <a:r>
              <a:rPr lang="zh-CN" altLang="en-US" kern="0" dirty="0" smtClean="0">
                <a:latin typeface="宋体" panose="02010600030101010101" pitchFamily="2" charset="-122"/>
              </a:rPr>
              <a:t>（原型车：法国</a:t>
            </a:r>
            <a:r>
              <a:rPr lang="en-US" altLang="zh-CN" kern="0" dirty="0" smtClean="0">
                <a:latin typeface="宋体" panose="02010600030101010101" pitchFamily="2" charset="-122"/>
              </a:rPr>
              <a:t>SM3)</a:t>
            </a:r>
          </a:p>
        </p:txBody>
      </p:sp>
      <p:sp>
        <p:nvSpPr>
          <p:cNvPr id="21508" name="Rectangle 58"/>
          <p:cNvSpPr>
            <a:spLocks noChangeArrowheads="1"/>
          </p:cNvSpPr>
          <p:nvPr/>
        </p:nvSpPr>
        <p:spPr bwMode="auto">
          <a:xfrm>
            <a:off x="790575" y="149225"/>
            <a:ext cx="6096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kumimoji="0" lang="en-US" altLang="zh-CN" sz="3600" dirty="0">
                <a:solidFill>
                  <a:schemeClr val="tx2"/>
                </a:solidFill>
                <a:latin typeface="黑体" panose="02010609060101010101" pitchFamily="49" charset="-122"/>
              </a:rPr>
              <a:t>2.3 </a:t>
            </a:r>
            <a:r>
              <a:rPr kumimoji="0" lang="zh-CN" altLang="en-US" sz="3600" dirty="0">
                <a:solidFill>
                  <a:schemeClr val="tx2"/>
                </a:solidFill>
                <a:latin typeface="黑体" panose="02010609060101010101" pitchFamily="49" charset="-122"/>
              </a:rPr>
              <a:t>国内主要动车组</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日期占位符 3"/>
          <p:cNvSpPr>
            <a:spLocks noGrp="1"/>
          </p:cNvSpPr>
          <p:nvPr>
            <p:ph type="dt"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endParaRPr lang="en-US" altLang="zh-CN" sz="1400">
              <a:solidFill>
                <a:schemeClr val="tx1"/>
              </a:solidFill>
              <a:ea typeface="宋体" panose="02010600030101010101" pitchFamily="2" charset="-122"/>
            </a:endParaRPr>
          </a:p>
        </p:txBody>
      </p:sp>
      <p:pic>
        <p:nvPicPr>
          <p:cNvPr id="22531" name="Picture 3" descr="BSP原型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100" y="1179513"/>
            <a:ext cx="3275013" cy="212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2" name="Picture 4" descr="图片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 y="3786188"/>
            <a:ext cx="3275013" cy="209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3" name="Rectangle 10"/>
          <p:cNvSpPr>
            <a:spLocks noChangeArrowheads="1"/>
          </p:cNvSpPr>
          <p:nvPr/>
        </p:nvSpPr>
        <p:spPr bwMode="auto">
          <a:xfrm>
            <a:off x="938213" y="3222625"/>
            <a:ext cx="2238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lang="en-US" altLang="zh-CN" sz="2000">
                <a:solidFill>
                  <a:srgbClr val="0D0D0D"/>
                </a:solidFill>
                <a:latin typeface="黑体" panose="02010609060101010101" pitchFamily="49" charset="-122"/>
              </a:rPr>
              <a:t>Regina</a:t>
            </a:r>
            <a:r>
              <a:rPr lang="zh-CN" altLang="en-US" sz="2000">
                <a:solidFill>
                  <a:srgbClr val="0D0D0D"/>
                </a:solidFill>
                <a:latin typeface="黑体" panose="02010609060101010101" pitchFamily="49" charset="-122"/>
              </a:rPr>
              <a:t>（庞巴迪）</a:t>
            </a:r>
          </a:p>
        </p:txBody>
      </p:sp>
      <p:sp>
        <p:nvSpPr>
          <p:cNvPr id="22534" name="Rectangle 11"/>
          <p:cNvSpPr>
            <a:spLocks noChangeArrowheads="1"/>
          </p:cNvSpPr>
          <p:nvPr/>
        </p:nvSpPr>
        <p:spPr bwMode="auto">
          <a:xfrm>
            <a:off x="714375" y="6000750"/>
            <a:ext cx="2622550"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lang="en-US" altLang="en-US" sz="2000">
                <a:solidFill>
                  <a:srgbClr val="0D0D0D"/>
                </a:solidFill>
                <a:latin typeface="黑体" panose="02010609060101010101" pitchFamily="49" charset="-122"/>
              </a:rPr>
              <a:t>E2-1000</a:t>
            </a:r>
            <a:r>
              <a:rPr lang="zh-CN" altLang="en-US" sz="2000">
                <a:solidFill>
                  <a:srgbClr val="0D0D0D"/>
                </a:solidFill>
                <a:latin typeface="黑体" panose="02010609060101010101" pitchFamily="49" charset="-122"/>
              </a:rPr>
              <a:t>（</a:t>
            </a:r>
            <a:r>
              <a:rPr lang="en-US" altLang="en-US" sz="2000">
                <a:solidFill>
                  <a:srgbClr val="0D0D0D"/>
                </a:solidFill>
                <a:latin typeface="黑体" panose="02010609060101010101" pitchFamily="49" charset="-122"/>
              </a:rPr>
              <a:t>川崎重工</a:t>
            </a:r>
            <a:r>
              <a:rPr lang="zh-CN" altLang="en-US" sz="2000">
                <a:solidFill>
                  <a:srgbClr val="0D0D0D"/>
                </a:solidFill>
                <a:latin typeface="黑体" panose="02010609060101010101" pitchFamily="49" charset="-122"/>
              </a:rPr>
              <a:t>）</a:t>
            </a:r>
          </a:p>
        </p:txBody>
      </p:sp>
      <p:pic>
        <p:nvPicPr>
          <p:cNvPr id="22535" name="Picture 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6250" y="1143000"/>
            <a:ext cx="3833813"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6" name="Rectangle 10"/>
          <p:cNvSpPr>
            <a:spLocks noChangeArrowheads="1"/>
          </p:cNvSpPr>
          <p:nvPr/>
        </p:nvSpPr>
        <p:spPr bwMode="auto">
          <a:xfrm>
            <a:off x="5572125" y="3286125"/>
            <a:ext cx="14684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lang="en-US" altLang="zh-CN" sz="2000">
                <a:solidFill>
                  <a:srgbClr val="0D0D0D"/>
                </a:solidFill>
                <a:latin typeface="黑体" panose="02010609060101010101" pitchFamily="49" charset="-122"/>
              </a:rPr>
              <a:t>CRH1</a:t>
            </a:r>
            <a:r>
              <a:rPr lang="zh-CN" altLang="en-US" sz="2000">
                <a:solidFill>
                  <a:srgbClr val="0D0D0D"/>
                </a:solidFill>
                <a:latin typeface="黑体" panose="02010609060101010101" pitchFamily="49" charset="-122"/>
              </a:rPr>
              <a:t>动车组</a:t>
            </a:r>
          </a:p>
        </p:txBody>
      </p:sp>
      <p:pic>
        <p:nvPicPr>
          <p:cNvPr id="22537" name="Picture 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857625"/>
            <a:ext cx="3368675" cy="210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8" name="Rectangle 10"/>
          <p:cNvSpPr>
            <a:spLocks noChangeArrowheads="1"/>
          </p:cNvSpPr>
          <p:nvPr/>
        </p:nvSpPr>
        <p:spPr bwMode="auto">
          <a:xfrm>
            <a:off x="5532438" y="5956300"/>
            <a:ext cx="14684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lang="en-US" altLang="zh-CN" sz="2000">
                <a:solidFill>
                  <a:srgbClr val="0D0D0D"/>
                </a:solidFill>
                <a:latin typeface="黑体" panose="02010609060101010101" pitchFamily="49" charset="-122"/>
              </a:rPr>
              <a:t>CRH2</a:t>
            </a:r>
            <a:r>
              <a:rPr lang="zh-CN" altLang="en-US" sz="2000">
                <a:solidFill>
                  <a:srgbClr val="0D0D0D"/>
                </a:solidFill>
                <a:latin typeface="黑体" panose="02010609060101010101" pitchFamily="49" charset="-122"/>
              </a:rPr>
              <a:t>动车组</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日期占位符 3"/>
          <p:cNvSpPr>
            <a:spLocks noGrp="1"/>
          </p:cNvSpPr>
          <p:nvPr>
            <p:ph type="dt"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endParaRPr lang="en-US" altLang="zh-CN" sz="1400">
              <a:solidFill>
                <a:schemeClr val="tx1"/>
              </a:solidFill>
              <a:ea typeface="宋体" panose="02010600030101010101" pitchFamily="2" charset="-122"/>
            </a:endParaRPr>
          </a:p>
        </p:txBody>
      </p:sp>
      <p:pic>
        <p:nvPicPr>
          <p:cNvPr id="23555" name="Picture 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0738" y="1308100"/>
            <a:ext cx="3881437" cy="193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1088" y="3932238"/>
            <a:ext cx="3484562" cy="199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Rectangle 10"/>
          <p:cNvSpPr>
            <a:spLocks noChangeArrowheads="1"/>
          </p:cNvSpPr>
          <p:nvPr/>
        </p:nvSpPr>
        <p:spPr bwMode="auto">
          <a:xfrm>
            <a:off x="6059488" y="3308350"/>
            <a:ext cx="14684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lang="en-US" altLang="zh-CN" sz="2000">
                <a:solidFill>
                  <a:srgbClr val="0D0D0D"/>
                </a:solidFill>
                <a:latin typeface="黑体" panose="02010609060101010101" pitchFamily="49" charset="-122"/>
              </a:rPr>
              <a:t>CRH3</a:t>
            </a:r>
            <a:r>
              <a:rPr lang="zh-CN" altLang="en-US" sz="2000">
                <a:solidFill>
                  <a:srgbClr val="0D0D0D"/>
                </a:solidFill>
                <a:latin typeface="黑体" panose="02010609060101010101" pitchFamily="49" charset="-122"/>
              </a:rPr>
              <a:t>动车组</a:t>
            </a:r>
          </a:p>
        </p:txBody>
      </p:sp>
      <p:sp>
        <p:nvSpPr>
          <p:cNvPr id="23558" name="Rectangle 10"/>
          <p:cNvSpPr>
            <a:spLocks noChangeArrowheads="1"/>
          </p:cNvSpPr>
          <p:nvPr/>
        </p:nvSpPr>
        <p:spPr bwMode="auto">
          <a:xfrm>
            <a:off x="5895975" y="5897563"/>
            <a:ext cx="14684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lang="en-US" altLang="zh-CN" sz="2000">
                <a:solidFill>
                  <a:srgbClr val="0D0D0D"/>
                </a:solidFill>
                <a:latin typeface="黑体" panose="02010609060101010101" pitchFamily="49" charset="-122"/>
              </a:rPr>
              <a:t>CRH5</a:t>
            </a:r>
            <a:r>
              <a:rPr lang="zh-CN" altLang="en-US" sz="2000">
                <a:solidFill>
                  <a:srgbClr val="0D0D0D"/>
                </a:solidFill>
                <a:latin typeface="黑体" panose="02010609060101010101" pitchFamily="49" charset="-122"/>
              </a:rPr>
              <a:t>动车组</a:t>
            </a:r>
          </a:p>
        </p:txBody>
      </p:sp>
      <p:pic>
        <p:nvPicPr>
          <p:cNvPr id="23559" name="Picture 5" descr="列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550" y="1379538"/>
            <a:ext cx="3197225" cy="197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0" name="Rectangle 12"/>
          <p:cNvSpPr>
            <a:spLocks noChangeArrowheads="1"/>
          </p:cNvSpPr>
          <p:nvPr/>
        </p:nvSpPr>
        <p:spPr bwMode="auto">
          <a:xfrm>
            <a:off x="1204913" y="3373438"/>
            <a:ext cx="24939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lang="en-US" altLang="en-US" sz="2000">
                <a:solidFill>
                  <a:srgbClr val="0D0D0D"/>
                </a:solidFill>
                <a:latin typeface="黑体" panose="02010609060101010101" pitchFamily="49" charset="-122"/>
              </a:rPr>
              <a:t>Velaro-E</a:t>
            </a:r>
            <a:r>
              <a:rPr lang="zh-CN" altLang="en-US" sz="2000">
                <a:solidFill>
                  <a:srgbClr val="0D0D0D"/>
                </a:solidFill>
                <a:latin typeface="黑体" panose="02010609060101010101" pitchFamily="49" charset="-122"/>
              </a:rPr>
              <a:t>（</a:t>
            </a:r>
            <a:r>
              <a:rPr lang="en-US" altLang="en-US" sz="2000">
                <a:solidFill>
                  <a:srgbClr val="0D0D0D"/>
                </a:solidFill>
                <a:latin typeface="黑体" panose="02010609060101010101" pitchFamily="49" charset="-122"/>
              </a:rPr>
              <a:t>西门子</a:t>
            </a:r>
            <a:r>
              <a:rPr lang="zh-CN" altLang="en-US" sz="2000">
                <a:solidFill>
                  <a:srgbClr val="0D0D0D"/>
                </a:solidFill>
                <a:latin typeface="黑体" panose="02010609060101010101" pitchFamily="49" charset="-122"/>
              </a:rPr>
              <a:t>）</a:t>
            </a:r>
          </a:p>
        </p:txBody>
      </p:sp>
      <p:pic>
        <p:nvPicPr>
          <p:cNvPr id="23561" name="Picture 6" descr="图片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550" y="3808413"/>
            <a:ext cx="3249613" cy="205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2" name="Rectangle 13"/>
          <p:cNvSpPr>
            <a:spLocks noChangeArrowheads="1"/>
          </p:cNvSpPr>
          <p:nvPr/>
        </p:nvSpPr>
        <p:spPr bwMode="auto">
          <a:xfrm>
            <a:off x="1630363" y="6022975"/>
            <a:ext cx="2109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lang="en-US" altLang="en-US" sz="2000">
                <a:solidFill>
                  <a:srgbClr val="0D0D0D"/>
                </a:solidFill>
                <a:latin typeface="黑体" panose="02010609060101010101" pitchFamily="49" charset="-122"/>
              </a:rPr>
              <a:t>SM3</a:t>
            </a:r>
            <a:r>
              <a:rPr lang="zh-CN" altLang="en-US" sz="2000">
                <a:solidFill>
                  <a:srgbClr val="0D0D0D"/>
                </a:solidFill>
                <a:latin typeface="黑体" panose="02010609060101010101" pitchFamily="49" charset="-122"/>
              </a:rPr>
              <a:t>（</a:t>
            </a:r>
            <a:r>
              <a:rPr lang="en-US" altLang="en-US" sz="2000">
                <a:solidFill>
                  <a:srgbClr val="0D0D0D"/>
                </a:solidFill>
                <a:latin typeface="黑体" panose="02010609060101010101" pitchFamily="49" charset="-122"/>
              </a:rPr>
              <a:t>阿尔斯通</a:t>
            </a:r>
            <a:r>
              <a:rPr lang="zh-CN" altLang="en-US" sz="2000">
                <a:solidFill>
                  <a:srgbClr val="0D0D0D"/>
                </a:solidFill>
                <a:latin typeface="黑体" panose="02010609060101010101" pitchFamily="49" charset="-122"/>
              </a:rPr>
              <a:t>）</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日期占位符 3"/>
          <p:cNvSpPr>
            <a:spLocks noGrp="1"/>
          </p:cNvSpPr>
          <p:nvPr>
            <p:ph type="dt"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endParaRPr lang="en-US" altLang="zh-CN" sz="1400">
              <a:solidFill>
                <a:schemeClr val="tx1"/>
              </a:solidFill>
              <a:ea typeface="宋体" panose="02010600030101010101" pitchFamily="2" charset="-122"/>
            </a:endParaRPr>
          </a:p>
        </p:txBody>
      </p:sp>
      <p:pic>
        <p:nvPicPr>
          <p:cNvPr id="24579" name="Picture 2" descr="http://img.jiaodong.net/pic/0/10/71/68/10716827_99850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625" y="1157288"/>
            <a:ext cx="7405688"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矩形 12"/>
          <p:cNvSpPr>
            <a:spLocks noChangeArrowheads="1"/>
          </p:cNvSpPr>
          <p:nvPr/>
        </p:nvSpPr>
        <p:spPr bwMode="auto">
          <a:xfrm>
            <a:off x="1063625" y="5934075"/>
            <a:ext cx="72707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33400" indent="-533400">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indent="0" eaLnBrk="1" hangingPunct="1">
              <a:lnSpc>
                <a:spcPct val="90000"/>
              </a:lnSpc>
              <a:spcBef>
                <a:spcPct val="0"/>
              </a:spcBef>
              <a:buClrTx/>
              <a:buFontTx/>
              <a:buNone/>
            </a:pPr>
            <a:r>
              <a:rPr kumimoji="0" lang="en-US" altLang="zh-CN" sz="2000" b="1" dirty="0">
                <a:solidFill>
                  <a:srgbClr val="FF0000"/>
                </a:solidFill>
                <a:effectLst>
                  <a:outerShdw blurRad="38100" dist="38100" dir="2700000" algn="tl">
                    <a:srgbClr val="000000">
                      <a:alpha val="43137"/>
                    </a:srgbClr>
                  </a:outerShdw>
                </a:effectLst>
                <a:latin typeface="黑体" panose="02010609060101010101" pitchFamily="49" charset="-122"/>
              </a:rPr>
              <a:t>CRH3-380</a:t>
            </a:r>
            <a:r>
              <a:rPr kumimoji="0" lang="zh-CN" altLang="en-US" sz="2000" dirty="0" smtClean="0">
                <a:solidFill>
                  <a:schemeClr val="tx1"/>
                </a:solidFill>
                <a:latin typeface="黑体" panose="02010609060101010101" pitchFamily="49" charset="-122"/>
              </a:rPr>
              <a:t>列车</a:t>
            </a:r>
            <a:r>
              <a:rPr kumimoji="0" lang="zh-CN" altLang="en-US" sz="2000" dirty="0">
                <a:solidFill>
                  <a:schemeClr val="tx1"/>
                </a:solidFill>
                <a:latin typeface="黑体" panose="02010609060101010101" pitchFamily="49" charset="-122"/>
              </a:rPr>
              <a:t>设计用于现有铁路和最近新建的客运线路，能够在近期建设的客运铁路的部分路段和专门的测试路段上</a:t>
            </a:r>
            <a:r>
              <a:rPr kumimoji="0" lang="zh-CN" altLang="en-US" sz="2000" dirty="0" smtClean="0">
                <a:solidFill>
                  <a:schemeClr val="tx1"/>
                </a:solidFill>
                <a:latin typeface="黑体" panose="02010609060101010101" pitchFamily="49" charset="-122"/>
              </a:rPr>
              <a:t>以每小时</a:t>
            </a:r>
            <a:r>
              <a:rPr kumimoji="0" lang="en-US" altLang="zh-CN" sz="2000" dirty="0" smtClean="0">
                <a:solidFill>
                  <a:schemeClr val="tx1"/>
                </a:solidFill>
                <a:latin typeface="黑体" panose="02010609060101010101" pitchFamily="49" charset="-122"/>
              </a:rPr>
              <a:t>350</a:t>
            </a:r>
            <a:r>
              <a:rPr kumimoji="0" lang="zh-CN" altLang="en-US" sz="2000" dirty="0" smtClean="0">
                <a:solidFill>
                  <a:schemeClr val="tx1"/>
                </a:solidFill>
                <a:latin typeface="黑体" panose="02010609060101010101" pitchFamily="49" charset="-122"/>
              </a:rPr>
              <a:t>公里的</a:t>
            </a:r>
            <a:r>
              <a:rPr kumimoji="0" lang="zh-CN" altLang="en-US" sz="2000" dirty="0">
                <a:solidFill>
                  <a:schemeClr val="tx1"/>
                </a:solidFill>
                <a:latin typeface="黑体" panose="02010609060101010101" pitchFamily="49" charset="-122"/>
              </a:rPr>
              <a:t>速度运行</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日期占位符 3"/>
          <p:cNvSpPr>
            <a:spLocks noGrp="1"/>
          </p:cNvSpPr>
          <p:nvPr>
            <p:ph type="dt"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endParaRPr lang="en-US" altLang="zh-CN" sz="1400">
              <a:solidFill>
                <a:schemeClr val="tx1"/>
              </a:solidFill>
              <a:ea typeface="宋体" panose="02010600030101010101" pitchFamily="2" charset="-122"/>
            </a:endParaRPr>
          </a:p>
        </p:txBody>
      </p:sp>
      <p:pic>
        <p:nvPicPr>
          <p:cNvPr id="25603"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44550" y="1068388"/>
            <a:ext cx="7610475"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矩形 12"/>
          <p:cNvSpPr>
            <a:spLocks noChangeArrowheads="1"/>
          </p:cNvSpPr>
          <p:nvPr/>
        </p:nvSpPr>
        <p:spPr bwMode="auto">
          <a:xfrm>
            <a:off x="844550" y="5532438"/>
            <a:ext cx="77898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kumimoji="0" lang="zh-CN" altLang="en-US" sz="1800" b="1" dirty="0">
                <a:solidFill>
                  <a:srgbClr val="FF0000"/>
                </a:solidFill>
                <a:effectLst>
                  <a:outerShdw blurRad="38100" dist="38100" dir="2700000" algn="tl">
                    <a:srgbClr val="000000">
                      <a:alpha val="43137"/>
                    </a:srgbClr>
                  </a:outerShdw>
                </a:effectLst>
                <a:latin typeface="Arial" panose="020B0604020202020204" pitchFamily="34" charset="0"/>
              </a:rPr>
              <a:t>复兴号</a:t>
            </a:r>
            <a:r>
              <a:rPr kumimoji="0" lang="zh-CN" altLang="en-US" sz="1800" dirty="0">
                <a:solidFill>
                  <a:srgbClr val="333333"/>
                </a:solidFill>
                <a:latin typeface="Arial" panose="020B0604020202020204" pitchFamily="34" charset="0"/>
              </a:rPr>
              <a:t>动车组列车，英文代号为</a:t>
            </a:r>
            <a:r>
              <a:rPr kumimoji="0" lang="en-US" altLang="zh-CN" sz="1800" dirty="0">
                <a:solidFill>
                  <a:srgbClr val="333333"/>
                </a:solidFill>
                <a:latin typeface="Arial" panose="020B0604020202020204" pitchFamily="34" charset="0"/>
              </a:rPr>
              <a:t>CR</a:t>
            </a:r>
            <a:r>
              <a:rPr kumimoji="0" lang="zh-CN" altLang="en-US" sz="1800" dirty="0">
                <a:solidFill>
                  <a:srgbClr val="333333"/>
                </a:solidFill>
                <a:latin typeface="Arial" panose="020B0604020202020204" pitchFamily="34" charset="0"/>
              </a:rPr>
              <a:t>（</a:t>
            </a:r>
            <a:r>
              <a:rPr kumimoji="0" lang="en-US" altLang="zh-CN" sz="1800" dirty="0">
                <a:solidFill>
                  <a:srgbClr val="333333"/>
                </a:solidFill>
                <a:latin typeface="Arial" panose="020B0604020202020204" pitchFamily="34" charset="0"/>
              </a:rPr>
              <a:t>China Rejuvenation</a:t>
            </a:r>
            <a:r>
              <a:rPr kumimoji="0" lang="zh-CN" altLang="en-US" sz="1800" dirty="0">
                <a:solidFill>
                  <a:srgbClr val="333333"/>
                </a:solidFill>
                <a:latin typeface="Arial" panose="020B0604020202020204" pitchFamily="34" charset="0"/>
              </a:rPr>
              <a:t>），是中国标准动车组的中文命名，由中国铁路总公司牵头组织研制、具有完全自主知识产权、达到世界先进水平的动车组列车，其中，由</a:t>
            </a:r>
            <a:r>
              <a:rPr kumimoji="0" lang="en-US" altLang="zh-CN" sz="1800" dirty="0">
                <a:solidFill>
                  <a:srgbClr val="333333"/>
                </a:solidFill>
                <a:latin typeface="Arial" panose="020B0604020202020204" pitchFamily="34" charset="0"/>
              </a:rPr>
              <a:t>CR400</a:t>
            </a:r>
            <a:r>
              <a:rPr kumimoji="0" lang="zh-CN" altLang="en-US" sz="1800" dirty="0">
                <a:solidFill>
                  <a:srgbClr val="333333"/>
                </a:solidFill>
                <a:latin typeface="Arial" panose="020B0604020202020204" pitchFamily="34" charset="0"/>
              </a:rPr>
              <a:t>系列担当的部分车次是世界上商业运营时速最高的动车组列车。</a:t>
            </a:r>
            <a:endParaRPr kumimoji="0" lang="zh-CN" altLang="en-US" sz="1800" dirty="0">
              <a:solidFill>
                <a:srgbClr val="FFFFFF"/>
              </a:solidFill>
              <a:latin typeface="黑体" panose="02010609060101010101" pitchFamily="49"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effectLst/>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zh-CN" altLang="en-US" spc="50" dirty="0" smtClean="0">
                <a:ln w="11430"/>
                <a:solidFill>
                  <a:schemeClr val="tx2"/>
                </a:solidFill>
                <a:effectLst>
                  <a:outerShdw blurRad="76200" dist="50800" dir="5400000" algn="tl" rotWithShape="0">
                    <a:srgbClr val="000000">
                      <a:alpha val="65000"/>
                    </a:srgbClr>
                  </a:outerShdw>
                </a:effectLst>
                <a:latin typeface="微软雅黑" pitchFamily="34" charset="-122"/>
                <a:ea typeface="微软雅黑" pitchFamily="34" charset="-122"/>
              </a:rPr>
              <a:t>内容提要</a:t>
            </a:r>
            <a:endParaRPr lang="zh-CN" altLang="en-US" spc="50" dirty="0">
              <a:ln w="11430"/>
              <a:solidFill>
                <a:schemeClr val="tx2"/>
              </a:solidFill>
              <a:effectLst>
                <a:outerShdw blurRad="76200" dist="50800" dir="5400000" algn="tl" rotWithShape="0">
                  <a:srgbClr val="000000">
                    <a:alpha val="65000"/>
                  </a:srgbClr>
                </a:outerShdw>
              </a:effectLst>
              <a:latin typeface="微软雅黑" pitchFamily="34" charset="-122"/>
              <a:ea typeface="微软雅黑" pitchFamily="34" charset="-122"/>
            </a:endParaRPr>
          </a:p>
        </p:txBody>
      </p:sp>
      <p:sp>
        <p:nvSpPr>
          <p:cNvPr id="5" name="AutoShape 4"/>
          <p:cNvSpPr>
            <a:spLocks noChangeArrowheads="1"/>
          </p:cNvSpPr>
          <p:nvPr/>
        </p:nvSpPr>
        <p:spPr bwMode="gray">
          <a:xfrm>
            <a:off x="1214438" y="1304925"/>
            <a:ext cx="6972300" cy="808038"/>
          </a:xfrm>
          <a:prstGeom prst="roundRect">
            <a:avLst>
              <a:gd name="adj" fmla="val 10889"/>
            </a:avLst>
          </a:prstGeom>
          <a:gradFill rotWithShape="1">
            <a:gsLst>
              <a:gs pos="0">
                <a:srgbClr val="DDDDDD">
                  <a:gamma/>
                  <a:tint val="51373"/>
                  <a:invGamma/>
                </a:srgbClr>
              </a:gs>
              <a:gs pos="100000">
                <a:srgbClr val="DDDDDD"/>
              </a:gs>
            </a:gsLst>
            <a:lin ang="2700000" scaled="1"/>
          </a:gradFill>
          <a:ln w="38100">
            <a:solidFill>
              <a:srgbClr val="FFFFFF"/>
            </a:solidFill>
            <a:round/>
            <a:headEnd/>
            <a:tailEnd/>
          </a:ln>
          <a:effectLst>
            <a:outerShdw blurRad="50800" dist="88900" dir="2700000" algn="tl" rotWithShape="0">
              <a:prstClr val="black">
                <a:alpha val="44000"/>
              </a:prstClr>
            </a:outerShdw>
          </a:effectLst>
        </p:spPr>
        <p:txBody>
          <a:bodyPr wrap="none" anchor="ctr"/>
          <a:lstStyle/>
          <a:p>
            <a:pPr eaLnBrk="1" hangingPunct="1">
              <a:defRPr/>
            </a:pPr>
            <a:endParaRPr lang="zh-CN" altLang="en-US">
              <a:latin typeface="黑体" pitchFamily="2" charset="-122"/>
              <a:ea typeface="宋体" charset="-122"/>
            </a:endParaRPr>
          </a:p>
        </p:txBody>
      </p:sp>
      <p:sp>
        <p:nvSpPr>
          <p:cNvPr id="47" name="AutoShape 4"/>
          <p:cNvSpPr>
            <a:spLocks noChangeArrowheads="1"/>
          </p:cNvSpPr>
          <p:nvPr/>
        </p:nvSpPr>
        <p:spPr bwMode="gray">
          <a:xfrm>
            <a:off x="1214438" y="2297113"/>
            <a:ext cx="6972300" cy="808037"/>
          </a:xfrm>
          <a:prstGeom prst="roundRect">
            <a:avLst>
              <a:gd name="adj" fmla="val 10889"/>
            </a:avLst>
          </a:prstGeom>
          <a:gradFill rotWithShape="1">
            <a:gsLst>
              <a:gs pos="0">
                <a:srgbClr val="DDDDDD">
                  <a:gamma/>
                  <a:tint val="51373"/>
                  <a:invGamma/>
                </a:srgbClr>
              </a:gs>
              <a:gs pos="100000">
                <a:srgbClr val="DDDDDD"/>
              </a:gs>
            </a:gsLst>
            <a:lin ang="2700000" scaled="1"/>
          </a:gradFill>
          <a:ln w="38100">
            <a:solidFill>
              <a:srgbClr val="FFFFFF"/>
            </a:solidFill>
            <a:round/>
            <a:headEnd/>
            <a:tailEnd/>
          </a:ln>
          <a:effectLst>
            <a:outerShdw blurRad="50800" dist="88900" dir="2700000" algn="tl" rotWithShape="0">
              <a:prstClr val="black">
                <a:alpha val="44000"/>
              </a:prstClr>
            </a:outerShdw>
          </a:effectLst>
        </p:spPr>
        <p:txBody>
          <a:bodyPr wrap="none" anchor="ctr"/>
          <a:lstStyle/>
          <a:p>
            <a:pPr eaLnBrk="1" hangingPunct="1">
              <a:defRPr/>
            </a:pPr>
            <a:endParaRPr lang="zh-CN" altLang="en-US">
              <a:latin typeface="黑体" pitchFamily="2" charset="-122"/>
              <a:ea typeface="宋体" charset="-122"/>
            </a:endParaRPr>
          </a:p>
        </p:txBody>
      </p:sp>
      <p:sp>
        <p:nvSpPr>
          <p:cNvPr id="61" name="Text Box 8"/>
          <p:cNvSpPr txBox="1">
            <a:spLocks noChangeArrowheads="1"/>
          </p:cNvSpPr>
          <p:nvPr/>
        </p:nvSpPr>
        <p:spPr bwMode="gray">
          <a:xfrm>
            <a:off x="2219325" y="2451100"/>
            <a:ext cx="5581650" cy="519113"/>
          </a:xfrm>
          <a:prstGeom prst="rect">
            <a:avLst/>
          </a:prstGeom>
          <a:noFill/>
          <a:ln w="9525" algn="ctr">
            <a:noFill/>
            <a:miter lim="800000"/>
            <a:headEnd/>
            <a:tailEnd/>
          </a:ln>
          <a:effectLst/>
        </p:spPr>
        <p:txBody>
          <a:bodyPr>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defRPr/>
            </a:pPr>
            <a:r>
              <a:rPr lang="zh-CN" altLang="en-US" b="1"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高速铁路</a:t>
            </a:r>
            <a:endParaRPr lang="en-US" altLang="zh-CN" b="1"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pSp>
        <p:nvGrpSpPr>
          <p:cNvPr id="26630" name="组合 76"/>
          <p:cNvGrpSpPr>
            <a:grpSpLocks/>
          </p:cNvGrpSpPr>
          <p:nvPr/>
        </p:nvGrpSpPr>
        <p:grpSpPr bwMode="auto">
          <a:xfrm>
            <a:off x="1495425" y="2439988"/>
            <a:ext cx="569913" cy="568325"/>
            <a:chOff x="1416673" y="1436447"/>
            <a:chExt cx="569088" cy="567402"/>
          </a:xfrm>
        </p:grpSpPr>
        <p:grpSp>
          <p:nvGrpSpPr>
            <p:cNvPr id="26666" name="组合 34"/>
            <p:cNvGrpSpPr>
              <a:grpSpLocks/>
            </p:cNvGrpSpPr>
            <p:nvPr/>
          </p:nvGrpSpPr>
          <p:grpSpPr bwMode="auto">
            <a:xfrm>
              <a:off x="1416673" y="1436447"/>
              <a:ext cx="569088" cy="567402"/>
              <a:chOff x="1502700" y="2291907"/>
              <a:chExt cx="569088" cy="567402"/>
            </a:xfrm>
          </p:grpSpPr>
          <p:sp>
            <p:nvSpPr>
              <p:cNvPr id="26668" name="AutoShape 5"/>
              <p:cNvSpPr>
                <a:spLocks noChangeArrowheads="1"/>
              </p:cNvSpPr>
              <p:nvPr/>
            </p:nvSpPr>
            <p:spPr bwMode="gray">
              <a:xfrm>
                <a:off x="1502700" y="2291907"/>
                <a:ext cx="569088" cy="567402"/>
              </a:xfrm>
              <a:prstGeom prst="roundRect">
                <a:avLst>
                  <a:gd name="adj" fmla="val 11921"/>
                </a:avLst>
              </a:prstGeom>
              <a:gradFill rotWithShape="1">
                <a:gsLst>
                  <a:gs pos="0">
                    <a:srgbClr val="0066CC"/>
                  </a:gs>
                  <a:gs pos="100000">
                    <a:srgbClr val="00478E"/>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a:solidFill>
                    <a:srgbClr val="FFFFFF"/>
                  </a:solidFill>
                  <a:latin typeface="黑体" panose="02010609060101010101" pitchFamily="49" charset="-122"/>
                </a:endParaRPr>
              </a:p>
            </p:txBody>
          </p:sp>
          <p:sp>
            <p:nvSpPr>
              <p:cNvPr id="77" name="Freeform 6"/>
              <p:cNvSpPr>
                <a:spLocks/>
              </p:cNvSpPr>
              <p:nvPr/>
            </p:nvSpPr>
            <p:spPr bwMode="gray">
              <a:xfrm>
                <a:off x="1538110" y="2328160"/>
                <a:ext cx="284123" cy="28412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0066CC">
                      <a:gamma/>
                      <a:tint val="54510"/>
                      <a:invGamma/>
                    </a:srgbClr>
                  </a:gs>
                  <a:gs pos="50000">
                    <a:srgbClr val="0066CC">
                      <a:alpha val="0"/>
                    </a:srgbClr>
                  </a:gs>
                  <a:gs pos="100000">
                    <a:srgbClr val="0066CC">
                      <a:gamma/>
                      <a:tint val="54510"/>
                      <a:invGamma/>
                    </a:srgbClr>
                  </a:gs>
                </a:gsLst>
                <a:lin ang="2700000" scaled="1"/>
              </a:gradFill>
              <a:ln w="0">
                <a:noFill/>
                <a:prstDash val="solid"/>
                <a:round/>
                <a:headEnd/>
                <a:tailEnd/>
              </a:ln>
            </p:spPr>
            <p:txBody>
              <a:bodyPr/>
              <a:lstStyle/>
              <a:p>
                <a:pPr eaLnBrk="1" hangingPunct="1">
                  <a:defRPr/>
                </a:pPr>
                <a:endParaRPr lang="zh-CN" altLang="en-US">
                  <a:latin typeface="黑体" pitchFamily="2" charset="-122"/>
                  <a:ea typeface="宋体" charset="-122"/>
                </a:endParaRPr>
              </a:p>
            </p:txBody>
          </p:sp>
        </p:grpSp>
        <p:sp>
          <p:nvSpPr>
            <p:cNvPr id="75" name="Text Box 7"/>
            <p:cNvSpPr txBox="1">
              <a:spLocks noChangeArrowheads="1"/>
            </p:cNvSpPr>
            <p:nvPr/>
          </p:nvSpPr>
          <p:spPr bwMode="gray">
            <a:xfrm>
              <a:off x="1429355" y="1466560"/>
              <a:ext cx="543725" cy="523024"/>
            </a:xfrm>
            <a:prstGeom prst="rect">
              <a:avLst/>
            </a:prstGeom>
            <a:noFill/>
            <a:ln w="9525" algn="ctr">
              <a:noFill/>
              <a:miter lim="800000"/>
              <a:headEnd/>
              <a:tailEnd/>
            </a:ln>
            <a:effectLst/>
          </p:spPr>
          <p:txBody>
            <a:bodyPr wrap="none">
              <a:spAutoFit/>
            </a:bodyPr>
            <a:lstStyle/>
            <a:p>
              <a:pPr algn="ctr">
                <a:defRPr/>
              </a:pPr>
              <a:r>
                <a:rPr lang="zh-CN" altLang="en-US" dirty="0">
                  <a:effectLst>
                    <a:outerShdw blurRad="38100" dist="38100" dir="2700000" algn="tl">
                      <a:srgbClr val="000000"/>
                    </a:outerShdw>
                  </a:effectLst>
                  <a:latin typeface="+mj-ea"/>
                  <a:ea typeface="+mj-ea"/>
                </a:rPr>
                <a:t>二</a:t>
              </a:r>
              <a:endParaRPr lang="en-US" altLang="zh-CN" dirty="0">
                <a:effectLst>
                  <a:outerShdw blurRad="38100" dist="38100" dir="2700000" algn="tl">
                    <a:srgbClr val="000000"/>
                  </a:outerShdw>
                </a:effectLst>
                <a:latin typeface="+mj-ea"/>
                <a:ea typeface="+mj-ea"/>
              </a:endParaRPr>
            </a:p>
          </p:txBody>
        </p:sp>
      </p:grpSp>
      <p:grpSp>
        <p:nvGrpSpPr>
          <p:cNvPr id="26631" name="组合 76"/>
          <p:cNvGrpSpPr>
            <a:grpSpLocks/>
          </p:cNvGrpSpPr>
          <p:nvPr/>
        </p:nvGrpSpPr>
        <p:grpSpPr bwMode="auto">
          <a:xfrm>
            <a:off x="1438275" y="1411288"/>
            <a:ext cx="569913" cy="568325"/>
            <a:chOff x="1416673" y="1436447"/>
            <a:chExt cx="569088" cy="567402"/>
          </a:xfrm>
        </p:grpSpPr>
        <p:grpSp>
          <p:nvGrpSpPr>
            <p:cNvPr id="26660" name="组合 34"/>
            <p:cNvGrpSpPr>
              <a:grpSpLocks/>
            </p:cNvGrpSpPr>
            <p:nvPr/>
          </p:nvGrpSpPr>
          <p:grpSpPr bwMode="auto">
            <a:xfrm>
              <a:off x="1416673" y="1436447"/>
              <a:ext cx="569088" cy="567402"/>
              <a:chOff x="1502700" y="2291907"/>
              <a:chExt cx="569088" cy="567402"/>
            </a:xfrm>
          </p:grpSpPr>
          <p:sp>
            <p:nvSpPr>
              <p:cNvPr id="26662" name="AutoShape 5"/>
              <p:cNvSpPr>
                <a:spLocks noChangeArrowheads="1"/>
              </p:cNvSpPr>
              <p:nvPr/>
            </p:nvSpPr>
            <p:spPr bwMode="gray">
              <a:xfrm>
                <a:off x="1502700" y="2291907"/>
                <a:ext cx="569088" cy="567402"/>
              </a:xfrm>
              <a:prstGeom prst="roundRect">
                <a:avLst>
                  <a:gd name="adj" fmla="val 11921"/>
                </a:avLst>
              </a:prstGeom>
              <a:gradFill rotWithShape="1">
                <a:gsLst>
                  <a:gs pos="0">
                    <a:srgbClr val="0066CC"/>
                  </a:gs>
                  <a:gs pos="100000">
                    <a:srgbClr val="00478E"/>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a:solidFill>
                    <a:srgbClr val="FFFFFF"/>
                  </a:solidFill>
                  <a:latin typeface="黑体" panose="02010609060101010101" pitchFamily="49" charset="-122"/>
                </a:endParaRPr>
              </a:p>
            </p:txBody>
          </p:sp>
          <p:sp>
            <p:nvSpPr>
              <p:cNvPr id="36" name="Freeform 6"/>
              <p:cNvSpPr>
                <a:spLocks/>
              </p:cNvSpPr>
              <p:nvPr/>
            </p:nvSpPr>
            <p:spPr bwMode="gray">
              <a:xfrm>
                <a:off x="1538110" y="2328160"/>
                <a:ext cx="284123" cy="28412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0066CC">
                      <a:gamma/>
                      <a:tint val="54510"/>
                      <a:invGamma/>
                    </a:srgbClr>
                  </a:gs>
                  <a:gs pos="50000">
                    <a:srgbClr val="0066CC">
                      <a:alpha val="0"/>
                    </a:srgbClr>
                  </a:gs>
                  <a:gs pos="100000">
                    <a:srgbClr val="0066CC">
                      <a:gamma/>
                      <a:tint val="54510"/>
                      <a:invGamma/>
                    </a:srgbClr>
                  </a:gs>
                </a:gsLst>
                <a:lin ang="2700000" scaled="1"/>
              </a:gradFill>
              <a:ln w="0">
                <a:noFill/>
                <a:prstDash val="solid"/>
                <a:round/>
                <a:headEnd/>
                <a:tailEnd/>
              </a:ln>
            </p:spPr>
            <p:txBody>
              <a:bodyPr/>
              <a:lstStyle/>
              <a:p>
                <a:pPr eaLnBrk="1" hangingPunct="1">
                  <a:defRPr/>
                </a:pPr>
                <a:endParaRPr lang="zh-CN" altLang="en-US">
                  <a:latin typeface="黑体" pitchFamily="2" charset="-122"/>
                  <a:ea typeface="宋体" charset="-122"/>
                </a:endParaRPr>
              </a:p>
            </p:txBody>
          </p:sp>
        </p:grpSp>
        <p:sp>
          <p:nvSpPr>
            <p:cNvPr id="34" name="Text Box 7"/>
            <p:cNvSpPr txBox="1">
              <a:spLocks noChangeArrowheads="1"/>
            </p:cNvSpPr>
            <p:nvPr/>
          </p:nvSpPr>
          <p:spPr bwMode="gray">
            <a:xfrm>
              <a:off x="1429355" y="1466560"/>
              <a:ext cx="543725" cy="523024"/>
            </a:xfrm>
            <a:prstGeom prst="rect">
              <a:avLst/>
            </a:prstGeom>
            <a:noFill/>
            <a:ln w="9525" algn="ctr">
              <a:noFill/>
              <a:miter lim="800000"/>
              <a:headEnd/>
              <a:tailEnd/>
            </a:ln>
            <a:effectLst/>
          </p:spPr>
          <p:txBody>
            <a:bodyPr wrap="none">
              <a:spAutoFit/>
            </a:bodyPr>
            <a:lstStyle/>
            <a:p>
              <a:pPr algn="ctr">
                <a:defRPr/>
              </a:pPr>
              <a:r>
                <a:rPr lang="zh-CN" altLang="en-US" dirty="0">
                  <a:effectLst>
                    <a:outerShdw blurRad="38100" dist="38100" dir="2700000" algn="tl">
                      <a:srgbClr val="000000"/>
                    </a:outerShdw>
                  </a:effectLst>
                  <a:latin typeface="+mj-ea"/>
                  <a:ea typeface="+mj-ea"/>
                </a:rPr>
                <a:t>一</a:t>
              </a:r>
              <a:endParaRPr lang="en-US" altLang="zh-CN" dirty="0">
                <a:effectLst>
                  <a:outerShdw blurRad="38100" dist="38100" dir="2700000" algn="tl">
                    <a:srgbClr val="000000"/>
                  </a:outerShdw>
                </a:effectLst>
                <a:latin typeface="+mj-ea"/>
                <a:ea typeface="+mj-ea"/>
              </a:endParaRPr>
            </a:p>
          </p:txBody>
        </p:sp>
      </p:grpSp>
      <p:sp>
        <p:nvSpPr>
          <p:cNvPr id="3" name="Text Box 8"/>
          <p:cNvSpPr txBox="1">
            <a:spLocks noChangeArrowheads="1"/>
          </p:cNvSpPr>
          <p:nvPr/>
        </p:nvSpPr>
        <p:spPr bwMode="gray">
          <a:xfrm>
            <a:off x="2065338" y="1517650"/>
            <a:ext cx="5581650" cy="523875"/>
          </a:xfrm>
          <a:prstGeom prst="rect">
            <a:avLst/>
          </a:prstGeom>
          <a:noFill/>
          <a:ln w="9525" algn="ctr">
            <a:noFill/>
            <a:miter lim="800000"/>
            <a:headEnd/>
            <a:tailEnd/>
          </a:ln>
          <a:effectLst/>
        </p:spPr>
        <p:txBody>
          <a:bodyPr>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defRPr/>
            </a:pPr>
            <a:r>
              <a:rPr lang="zh-CN" altLang="en-US" b="1" dirty="0" smtClean="0">
                <a:solidFill>
                  <a:srgbClr val="A5002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lang="zh-CN" altLang="en-US" b="1"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轨道交通分类</a:t>
            </a:r>
            <a:endParaRPr lang="en-US" altLang="zh-CN" b="1"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17" name="AutoShape 4"/>
          <p:cNvSpPr>
            <a:spLocks noChangeArrowheads="1"/>
          </p:cNvSpPr>
          <p:nvPr/>
        </p:nvSpPr>
        <p:spPr bwMode="gray">
          <a:xfrm>
            <a:off x="1214438" y="3308350"/>
            <a:ext cx="6972300" cy="808038"/>
          </a:xfrm>
          <a:prstGeom prst="roundRect">
            <a:avLst>
              <a:gd name="adj" fmla="val 10889"/>
            </a:avLst>
          </a:prstGeom>
          <a:gradFill rotWithShape="1">
            <a:gsLst>
              <a:gs pos="0">
                <a:srgbClr val="DDDDDD">
                  <a:gamma/>
                  <a:tint val="51373"/>
                  <a:invGamma/>
                </a:srgbClr>
              </a:gs>
              <a:gs pos="100000">
                <a:srgbClr val="DDDDDD"/>
              </a:gs>
            </a:gsLst>
            <a:lin ang="2700000" scaled="1"/>
          </a:gradFill>
          <a:ln w="38100">
            <a:solidFill>
              <a:srgbClr val="FFFFFF"/>
            </a:solidFill>
            <a:round/>
            <a:headEnd/>
            <a:tailEnd/>
          </a:ln>
          <a:effectLst>
            <a:outerShdw blurRad="50800" dist="88900" dir="2700000" algn="tl" rotWithShape="0">
              <a:prstClr val="black">
                <a:alpha val="44000"/>
              </a:prstClr>
            </a:outerShdw>
          </a:effectLst>
        </p:spPr>
        <p:txBody>
          <a:bodyPr wrap="none" anchor="ctr"/>
          <a:lstStyle/>
          <a:p>
            <a:pPr eaLnBrk="1" hangingPunct="1">
              <a:defRPr/>
            </a:pPr>
            <a:endParaRPr lang="zh-CN" altLang="en-US">
              <a:latin typeface="黑体" pitchFamily="2" charset="-122"/>
              <a:ea typeface="宋体" charset="-122"/>
            </a:endParaRPr>
          </a:p>
        </p:txBody>
      </p:sp>
      <p:sp>
        <p:nvSpPr>
          <p:cNvPr id="18" name="Text Box 8"/>
          <p:cNvSpPr txBox="1">
            <a:spLocks noChangeArrowheads="1"/>
          </p:cNvSpPr>
          <p:nvPr/>
        </p:nvSpPr>
        <p:spPr bwMode="gray">
          <a:xfrm>
            <a:off x="2219325" y="3475038"/>
            <a:ext cx="5581650" cy="519112"/>
          </a:xfrm>
          <a:prstGeom prst="rect">
            <a:avLst/>
          </a:prstGeom>
          <a:noFill/>
          <a:ln w="9525" algn="ctr">
            <a:noFill/>
            <a:miter lim="800000"/>
            <a:headEnd/>
            <a:tailEnd/>
          </a:ln>
          <a:effectLst/>
        </p:spPr>
        <p:txBody>
          <a:bodyPr>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defRPr/>
            </a:pPr>
            <a:r>
              <a:rPr lang="zh-CN" altLang="en-US" b="1" dirty="0">
                <a:solidFill>
                  <a:srgbClr val="A5002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重载铁路</a:t>
            </a:r>
            <a:endParaRPr lang="en-US" altLang="zh-CN" b="1" dirty="0">
              <a:solidFill>
                <a:srgbClr val="A50021"/>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pSp>
        <p:nvGrpSpPr>
          <p:cNvPr id="26635" name="组合 76"/>
          <p:cNvGrpSpPr>
            <a:grpSpLocks/>
          </p:cNvGrpSpPr>
          <p:nvPr/>
        </p:nvGrpSpPr>
        <p:grpSpPr bwMode="auto">
          <a:xfrm>
            <a:off x="1495425" y="3451225"/>
            <a:ext cx="569913" cy="568325"/>
            <a:chOff x="1416673" y="1436447"/>
            <a:chExt cx="569088" cy="567402"/>
          </a:xfrm>
        </p:grpSpPr>
        <p:grpSp>
          <p:nvGrpSpPr>
            <p:cNvPr id="26654" name="组合 34"/>
            <p:cNvGrpSpPr>
              <a:grpSpLocks/>
            </p:cNvGrpSpPr>
            <p:nvPr/>
          </p:nvGrpSpPr>
          <p:grpSpPr bwMode="auto">
            <a:xfrm>
              <a:off x="1416673" y="1436447"/>
              <a:ext cx="569088" cy="567402"/>
              <a:chOff x="1502700" y="2291907"/>
              <a:chExt cx="569088" cy="567402"/>
            </a:xfrm>
          </p:grpSpPr>
          <p:sp>
            <p:nvSpPr>
              <p:cNvPr id="26656" name="AutoShape 5"/>
              <p:cNvSpPr>
                <a:spLocks noChangeArrowheads="1"/>
              </p:cNvSpPr>
              <p:nvPr/>
            </p:nvSpPr>
            <p:spPr bwMode="gray">
              <a:xfrm>
                <a:off x="1502700" y="2291907"/>
                <a:ext cx="569088" cy="567402"/>
              </a:xfrm>
              <a:prstGeom prst="roundRect">
                <a:avLst>
                  <a:gd name="adj" fmla="val 11921"/>
                </a:avLst>
              </a:prstGeom>
              <a:gradFill rotWithShape="1">
                <a:gsLst>
                  <a:gs pos="0">
                    <a:srgbClr val="0066CC"/>
                  </a:gs>
                  <a:gs pos="100000">
                    <a:srgbClr val="00478E"/>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a:solidFill>
                    <a:srgbClr val="FFFFFF"/>
                  </a:solidFill>
                  <a:latin typeface="黑体" panose="02010609060101010101" pitchFamily="49" charset="-122"/>
                </a:endParaRPr>
              </a:p>
            </p:txBody>
          </p:sp>
          <p:sp>
            <p:nvSpPr>
              <p:cNvPr id="23" name="Freeform 6"/>
              <p:cNvSpPr>
                <a:spLocks/>
              </p:cNvSpPr>
              <p:nvPr/>
            </p:nvSpPr>
            <p:spPr bwMode="gray">
              <a:xfrm>
                <a:off x="1538110" y="2328160"/>
                <a:ext cx="284123" cy="28412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0066CC">
                      <a:gamma/>
                      <a:tint val="54510"/>
                      <a:invGamma/>
                    </a:srgbClr>
                  </a:gs>
                  <a:gs pos="50000">
                    <a:srgbClr val="0066CC">
                      <a:alpha val="0"/>
                    </a:srgbClr>
                  </a:gs>
                  <a:gs pos="100000">
                    <a:srgbClr val="0066CC">
                      <a:gamma/>
                      <a:tint val="54510"/>
                      <a:invGamma/>
                    </a:srgbClr>
                  </a:gs>
                </a:gsLst>
                <a:lin ang="2700000" scaled="1"/>
              </a:gradFill>
              <a:ln w="0">
                <a:noFill/>
                <a:prstDash val="solid"/>
                <a:round/>
                <a:headEnd/>
                <a:tailEnd/>
              </a:ln>
            </p:spPr>
            <p:txBody>
              <a:bodyPr/>
              <a:lstStyle/>
              <a:p>
                <a:pPr eaLnBrk="1" hangingPunct="1">
                  <a:defRPr/>
                </a:pPr>
                <a:endParaRPr lang="zh-CN" altLang="en-US">
                  <a:latin typeface="黑体" pitchFamily="2" charset="-122"/>
                  <a:ea typeface="宋体" charset="-122"/>
                </a:endParaRPr>
              </a:p>
            </p:txBody>
          </p:sp>
        </p:grpSp>
        <p:sp>
          <p:nvSpPr>
            <p:cNvPr id="21" name="Text Box 7"/>
            <p:cNvSpPr txBox="1">
              <a:spLocks noChangeArrowheads="1"/>
            </p:cNvSpPr>
            <p:nvPr/>
          </p:nvSpPr>
          <p:spPr bwMode="gray">
            <a:xfrm>
              <a:off x="1429355" y="1466561"/>
              <a:ext cx="543725" cy="523024"/>
            </a:xfrm>
            <a:prstGeom prst="rect">
              <a:avLst/>
            </a:prstGeom>
            <a:noFill/>
            <a:ln w="9525" algn="ctr">
              <a:noFill/>
              <a:miter lim="800000"/>
              <a:headEnd/>
              <a:tailEnd/>
            </a:ln>
            <a:effectLst/>
          </p:spPr>
          <p:txBody>
            <a:bodyPr wrap="none">
              <a:spAutoFit/>
            </a:bodyPr>
            <a:lstStyle/>
            <a:p>
              <a:pPr algn="ctr">
                <a:defRPr/>
              </a:pPr>
              <a:r>
                <a:rPr lang="zh-CN" altLang="en-US" dirty="0">
                  <a:effectLst>
                    <a:outerShdw blurRad="38100" dist="38100" dir="2700000" algn="tl">
                      <a:srgbClr val="000000"/>
                    </a:outerShdw>
                  </a:effectLst>
                  <a:latin typeface="+mj-ea"/>
                  <a:ea typeface="+mj-ea"/>
                </a:rPr>
                <a:t>三</a:t>
              </a:r>
              <a:endParaRPr lang="en-US" altLang="zh-CN" dirty="0">
                <a:effectLst>
                  <a:outerShdw blurRad="38100" dist="38100" dir="2700000" algn="tl">
                    <a:srgbClr val="000000"/>
                  </a:outerShdw>
                </a:effectLst>
                <a:latin typeface="+mj-ea"/>
                <a:ea typeface="+mj-ea"/>
              </a:endParaRPr>
            </a:p>
          </p:txBody>
        </p:sp>
      </p:grpSp>
      <p:sp>
        <p:nvSpPr>
          <p:cNvPr id="24" name="AutoShape 4"/>
          <p:cNvSpPr>
            <a:spLocks noChangeArrowheads="1"/>
          </p:cNvSpPr>
          <p:nvPr/>
        </p:nvSpPr>
        <p:spPr bwMode="gray">
          <a:xfrm>
            <a:off x="1214438" y="4337050"/>
            <a:ext cx="6972300" cy="808038"/>
          </a:xfrm>
          <a:prstGeom prst="roundRect">
            <a:avLst>
              <a:gd name="adj" fmla="val 10889"/>
            </a:avLst>
          </a:prstGeom>
          <a:gradFill rotWithShape="1">
            <a:gsLst>
              <a:gs pos="0">
                <a:srgbClr val="DDDDDD">
                  <a:gamma/>
                  <a:tint val="51373"/>
                  <a:invGamma/>
                </a:srgbClr>
              </a:gs>
              <a:gs pos="100000">
                <a:srgbClr val="DDDDDD"/>
              </a:gs>
            </a:gsLst>
            <a:lin ang="2700000" scaled="1"/>
          </a:gradFill>
          <a:ln w="38100">
            <a:solidFill>
              <a:srgbClr val="FFFFFF"/>
            </a:solidFill>
            <a:round/>
            <a:headEnd/>
            <a:tailEnd/>
          </a:ln>
          <a:effectLst>
            <a:outerShdw blurRad="50800" dist="88900" dir="2700000" algn="tl" rotWithShape="0">
              <a:prstClr val="black">
                <a:alpha val="44000"/>
              </a:prstClr>
            </a:outerShdw>
          </a:effectLst>
        </p:spPr>
        <p:txBody>
          <a:bodyPr wrap="none" anchor="ctr"/>
          <a:lstStyle/>
          <a:p>
            <a:pPr eaLnBrk="1" hangingPunct="1">
              <a:defRPr/>
            </a:pPr>
            <a:endParaRPr lang="zh-CN" altLang="en-US">
              <a:latin typeface="黑体" pitchFamily="2" charset="-122"/>
              <a:ea typeface="宋体" charset="-122"/>
            </a:endParaRPr>
          </a:p>
        </p:txBody>
      </p:sp>
      <p:sp>
        <p:nvSpPr>
          <p:cNvPr id="25" name="Text Box 8"/>
          <p:cNvSpPr txBox="1">
            <a:spLocks noChangeArrowheads="1"/>
          </p:cNvSpPr>
          <p:nvPr/>
        </p:nvSpPr>
        <p:spPr bwMode="gray">
          <a:xfrm>
            <a:off x="2219325" y="4479925"/>
            <a:ext cx="5581650" cy="519113"/>
          </a:xfrm>
          <a:prstGeom prst="rect">
            <a:avLst/>
          </a:prstGeom>
          <a:noFill/>
          <a:ln w="9525" algn="ctr">
            <a:noFill/>
            <a:miter lim="800000"/>
            <a:headEnd/>
            <a:tailEnd/>
          </a:ln>
          <a:effectLst/>
        </p:spPr>
        <p:txBody>
          <a:bodyPr>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defRPr/>
            </a:pPr>
            <a:r>
              <a:rPr lang="zh-CN" altLang="en-US" b="1"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城市轨道交通</a:t>
            </a:r>
            <a:endParaRPr lang="en-US" altLang="zh-CN" b="1"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pSp>
        <p:nvGrpSpPr>
          <p:cNvPr id="26638" name="组合 76"/>
          <p:cNvGrpSpPr>
            <a:grpSpLocks/>
          </p:cNvGrpSpPr>
          <p:nvPr/>
        </p:nvGrpSpPr>
        <p:grpSpPr bwMode="auto">
          <a:xfrm>
            <a:off x="1495425" y="4479925"/>
            <a:ext cx="569913" cy="568325"/>
            <a:chOff x="1416673" y="1436447"/>
            <a:chExt cx="569088" cy="567402"/>
          </a:xfrm>
        </p:grpSpPr>
        <p:grpSp>
          <p:nvGrpSpPr>
            <p:cNvPr id="26648" name="组合 34"/>
            <p:cNvGrpSpPr>
              <a:grpSpLocks/>
            </p:cNvGrpSpPr>
            <p:nvPr/>
          </p:nvGrpSpPr>
          <p:grpSpPr bwMode="auto">
            <a:xfrm>
              <a:off x="1416673" y="1436447"/>
              <a:ext cx="569088" cy="567402"/>
              <a:chOff x="1502700" y="2291907"/>
              <a:chExt cx="569088" cy="567402"/>
            </a:xfrm>
          </p:grpSpPr>
          <p:sp>
            <p:nvSpPr>
              <p:cNvPr id="26650" name="AutoShape 5"/>
              <p:cNvSpPr>
                <a:spLocks noChangeArrowheads="1"/>
              </p:cNvSpPr>
              <p:nvPr/>
            </p:nvSpPr>
            <p:spPr bwMode="gray">
              <a:xfrm>
                <a:off x="1502700" y="2291907"/>
                <a:ext cx="569088" cy="567402"/>
              </a:xfrm>
              <a:prstGeom prst="roundRect">
                <a:avLst>
                  <a:gd name="adj" fmla="val 11921"/>
                </a:avLst>
              </a:prstGeom>
              <a:gradFill rotWithShape="1">
                <a:gsLst>
                  <a:gs pos="0">
                    <a:srgbClr val="0066CC"/>
                  </a:gs>
                  <a:gs pos="100000">
                    <a:srgbClr val="00478E"/>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a:solidFill>
                    <a:srgbClr val="FFFFFF"/>
                  </a:solidFill>
                  <a:latin typeface="黑体" panose="02010609060101010101" pitchFamily="49" charset="-122"/>
                </a:endParaRPr>
              </a:p>
            </p:txBody>
          </p:sp>
          <p:sp>
            <p:nvSpPr>
              <p:cNvPr id="30" name="Freeform 6"/>
              <p:cNvSpPr>
                <a:spLocks/>
              </p:cNvSpPr>
              <p:nvPr/>
            </p:nvSpPr>
            <p:spPr bwMode="gray">
              <a:xfrm>
                <a:off x="1538110" y="2328160"/>
                <a:ext cx="284123" cy="28412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0066CC">
                      <a:gamma/>
                      <a:tint val="54510"/>
                      <a:invGamma/>
                    </a:srgbClr>
                  </a:gs>
                  <a:gs pos="50000">
                    <a:srgbClr val="0066CC">
                      <a:alpha val="0"/>
                    </a:srgbClr>
                  </a:gs>
                  <a:gs pos="100000">
                    <a:srgbClr val="0066CC">
                      <a:gamma/>
                      <a:tint val="54510"/>
                      <a:invGamma/>
                    </a:srgbClr>
                  </a:gs>
                </a:gsLst>
                <a:lin ang="2700000" scaled="1"/>
              </a:gradFill>
              <a:ln w="0">
                <a:noFill/>
                <a:prstDash val="solid"/>
                <a:round/>
                <a:headEnd/>
                <a:tailEnd/>
              </a:ln>
            </p:spPr>
            <p:txBody>
              <a:bodyPr/>
              <a:lstStyle/>
              <a:p>
                <a:pPr eaLnBrk="1" hangingPunct="1">
                  <a:defRPr/>
                </a:pPr>
                <a:endParaRPr lang="zh-CN" altLang="en-US">
                  <a:latin typeface="黑体" pitchFamily="2" charset="-122"/>
                  <a:ea typeface="宋体" charset="-122"/>
                </a:endParaRPr>
              </a:p>
            </p:txBody>
          </p:sp>
        </p:grpSp>
        <p:sp>
          <p:nvSpPr>
            <p:cNvPr id="28" name="Text Box 7"/>
            <p:cNvSpPr txBox="1">
              <a:spLocks noChangeArrowheads="1"/>
            </p:cNvSpPr>
            <p:nvPr/>
          </p:nvSpPr>
          <p:spPr bwMode="gray">
            <a:xfrm>
              <a:off x="1429355" y="1466561"/>
              <a:ext cx="543725" cy="523024"/>
            </a:xfrm>
            <a:prstGeom prst="rect">
              <a:avLst/>
            </a:prstGeom>
            <a:noFill/>
            <a:ln w="9525" algn="ctr">
              <a:noFill/>
              <a:miter lim="800000"/>
              <a:headEnd/>
              <a:tailEnd/>
            </a:ln>
            <a:effectLst/>
          </p:spPr>
          <p:txBody>
            <a:bodyPr wrap="none">
              <a:spAutoFit/>
            </a:bodyPr>
            <a:lstStyle/>
            <a:p>
              <a:pPr algn="ctr">
                <a:defRPr/>
              </a:pPr>
              <a:r>
                <a:rPr lang="zh-CN" altLang="en-US" dirty="0">
                  <a:effectLst>
                    <a:outerShdw blurRad="38100" dist="38100" dir="2700000" algn="tl">
                      <a:srgbClr val="000000"/>
                    </a:outerShdw>
                  </a:effectLst>
                  <a:latin typeface="+mj-ea"/>
                  <a:ea typeface="+mj-ea"/>
                </a:rPr>
                <a:t>四</a:t>
              </a:r>
              <a:endParaRPr lang="en-US" altLang="zh-CN" dirty="0">
                <a:effectLst>
                  <a:outerShdw blurRad="38100" dist="38100" dir="2700000" algn="tl">
                    <a:srgbClr val="000000"/>
                  </a:outerShdw>
                </a:effectLst>
                <a:latin typeface="+mj-ea"/>
                <a:ea typeface="+mj-ea"/>
              </a:endParaRPr>
            </a:p>
          </p:txBody>
        </p:sp>
      </p:grpSp>
      <p:sp>
        <p:nvSpPr>
          <p:cNvPr id="31" name="AutoShape 4"/>
          <p:cNvSpPr>
            <a:spLocks noChangeArrowheads="1"/>
          </p:cNvSpPr>
          <p:nvPr/>
        </p:nvSpPr>
        <p:spPr bwMode="gray">
          <a:xfrm>
            <a:off x="1214438" y="5380038"/>
            <a:ext cx="6972300" cy="808037"/>
          </a:xfrm>
          <a:prstGeom prst="roundRect">
            <a:avLst>
              <a:gd name="adj" fmla="val 10889"/>
            </a:avLst>
          </a:prstGeom>
          <a:gradFill rotWithShape="1">
            <a:gsLst>
              <a:gs pos="0">
                <a:srgbClr val="DDDDDD">
                  <a:gamma/>
                  <a:tint val="51373"/>
                  <a:invGamma/>
                </a:srgbClr>
              </a:gs>
              <a:gs pos="100000">
                <a:srgbClr val="DDDDDD"/>
              </a:gs>
            </a:gsLst>
            <a:lin ang="2700000" scaled="1"/>
          </a:gradFill>
          <a:ln w="38100">
            <a:solidFill>
              <a:srgbClr val="FFFFFF"/>
            </a:solidFill>
            <a:round/>
            <a:headEnd/>
            <a:tailEnd/>
          </a:ln>
          <a:effectLst>
            <a:outerShdw blurRad="50800" dist="88900" dir="2700000" algn="tl" rotWithShape="0">
              <a:prstClr val="black">
                <a:alpha val="44000"/>
              </a:prstClr>
            </a:outerShdw>
          </a:effectLst>
        </p:spPr>
        <p:txBody>
          <a:bodyPr wrap="none" anchor="ctr"/>
          <a:lstStyle/>
          <a:p>
            <a:pPr eaLnBrk="1" hangingPunct="1">
              <a:defRPr/>
            </a:pPr>
            <a:endParaRPr lang="zh-CN" altLang="en-US">
              <a:latin typeface="黑体" pitchFamily="2" charset="-122"/>
              <a:ea typeface="宋体" charset="-122"/>
            </a:endParaRPr>
          </a:p>
        </p:txBody>
      </p:sp>
      <p:sp>
        <p:nvSpPr>
          <p:cNvPr id="32" name="Text Box 8"/>
          <p:cNvSpPr txBox="1">
            <a:spLocks noChangeArrowheads="1"/>
          </p:cNvSpPr>
          <p:nvPr/>
        </p:nvSpPr>
        <p:spPr bwMode="gray">
          <a:xfrm>
            <a:off x="2219325" y="5522913"/>
            <a:ext cx="5581650" cy="519112"/>
          </a:xfrm>
          <a:prstGeom prst="rect">
            <a:avLst/>
          </a:prstGeom>
          <a:noFill/>
          <a:ln w="9525" algn="ctr">
            <a:noFill/>
            <a:miter lim="800000"/>
            <a:headEnd/>
            <a:tailEnd/>
          </a:ln>
          <a:effectLst/>
        </p:spPr>
        <p:txBody>
          <a:bodyPr>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defRPr/>
            </a:pPr>
            <a:r>
              <a:rPr lang="zh-CN" altLang="en-US" b="1"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电力牵引传动方式</a:t>
            </a:r>
            <a:endParaRPr lang="en-US" altLang="zh-CN" b="1"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pSp>
        <p:nvGrpSpPr>
          <p:cNvPr id="26641" name="组合 76"/>
          <p:cNvGrpSpPr>
            <a:grpSpLocks/>
          </p:cNvGrpSpPr>
          <p:nvPr/>
        </p:nvGrpSpPr>
        <p:grpSpPr bwMode="auto">
          <a:xfrm>
            <a:off x="1495425" y="5522913"/>
            <a:ext cx="569913" cy="568325"/>
            <a:chOff x="1416673" y="1436447"/>
            <a:chExt cx="569088" cy="567402"/>
          </a:xfrm>
        </p:grpSpPr>
        <p:grpSp>
          <p:nvGrpSpPr>
            <p:cNvPr id="26642" name="组合 34"/>
            <p:cNvGrpSpPr>
              <a:grpSpLocks/>
            </p:cNvGrpSpPr>
            <p:nvPr/>
          </p:nvGrpSpPr>
          <p:grpSpPr bwMode="auto">
            <a:xfrm>
              <a:off x="1416673" y="1436447"/>
              <a:ext cx="569088" cy="567402"/>
              <a:chOff x="1502700" y="2291907"/>
              <a:chExt cx="569088" cy="567402"/>
            </a:xfrm>
          </p:grpSpPr>
          <p:sp>
            <p:nvSpPr>
              <p:cNvPr id="26644" name="AutoShape 5"/>
              <p:cNvSpPr>
                <a:spLocks noChangeArrowheads="1"/>
              </p:cNvSpPr>
              <p:nvPr/>
            </p:nvSpPr>
            <p:spPr bwMode="gray">
              <a:xfrm>
                <a:off x="1502700" y="2291907"/>
                <a:ext cx="569088" cy="567402"/>
              </a:xfrm>
              <a:prstGeom prst="roundRect">
                <a:avLst>
                  <a:gd name="adj" fmla="val 11921"/>
                </a:avLst>
              </a:prstGeom>
              <a:gradFill rotWithShape="1">
                <a:gsLst>
                  <a:gs pos="0">
                    <a:srgbClr val="0066CC"/>
                  </a:gs>
                  <a:gs pos="100000">
                    <a:srgbClr val="00478E"/>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a:solidFill>
                    <a:srgbClr val="FFFFFF"/>
                  </a:solidFill>
                  <a:latin typeface="黑体" panose="02010609060101010101" pitchFamily="49" charset="-122"/>
                </a:endParaRPr>
              </a:p>
            </p:txBody>
          </p:sp>
          <p:sp>
            <p:nvSpPr>
              <p:cNvPr id="39" name="Freeform 6"/>
              <p:cNvSpPr>
                <a:spLocks/>
              </p:cNvSpPr>
              <p:nvPr/>
            </p:nvSpPr>
            <p:spPr bwMode="gray">
              <a:xfrm>
                <a:off x="1538110" y="2328160"/>
                <a:ext cx="284123" cy="28412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0066CC">
                      <a:gamma/>
                      <a:tint val="54510"/>
                      <a:invGamma/>
                    </a:srgbClr>
                  </a:gs>
                  <a:gs pos="50000">
                    <a:srgbClr val="0066CC">
                      <a:alpha val="0"/>
                    </a:srgbClr>
                  </a:gs>
                  <a:gs pos="100000">
                    <a:srgbClr val="0066CC">
                      <a:gamma/>
                      <a:tint val="54510"/>
                      <a:invGamma/>
                    </a:srgbClr>
                  </a:gs>
                </a:gsLst>
                <a:lin ang="2700000" scaled="1"/>
              </a:gradFill>
              <a:ln w="0">
                <a:noFill/>
                <a:prstDash val="solid"/>
                <a:round/>
                <a:headEnd/>
                <a:tailEnd/>
              </a:ln>
            </p:spPr>
            <p:txBody>
              <a:bodyPr/>
              <a:lstStyle/>
              <a:p>
                <a:pPr eaLnBrk="1" hangingPunct="1">
                  <a:defRPr/>
                </a:pPr>
                <a:endParaRPr lang="zh-CN" altLang="en-US">
                  <a:latin typeface="黑体" pitchFamily="2" charset="-122"/>
                  <a:ea typeface="宋体" charset="-122"/>
                </a:endParaRPr>
              </a:p>
            </p:txBody>
          </p:sp>
        </p:grpSp>
        <p:sp>
          <p:nvSpPr>
            <p:cNvPr id="37" name="Text Box 7"/>
            <p:cNvSpPr txBox="1">
              <a:spLocks noChangeArrowheads="1"/>
            </p:cNvSpPr>
            <p:nvPr/>
          </p:nvSpPr>
          <p:spPr bwMode="gray">
            <a:xfrm>
              <a:off x="1429355" y="1466560"/>
              <a:ext cx="543725" cy="523024"/>
            </a:xfrm>
            <a:prstGeom prst="rect">
              <a:avLst/>
            </a:prstGeom>
            <a:noFill/>
            <a:ln w="9525" algn="ctr">
              <a:noFill/>
              <a:miter lim="800000"/>
              <a:headEnd/>
              <a:tailEnd/>
            </a:ln>
            <a:effectLst/>
          </p:spPr>
          <p:txBody>
            <a:bodyPr wrap="none">
              <a:spAutoFit/>
            </a:bodyPr>
            <a:lstStyle/>
            <a:p>
              <a:pPr algn="ctr">
                <a:defRPr/>
              </a:pPr>
              <a:r>
                <a:rPr lang="zh-CN" altLang="en-US" dirty="0">
                  <a:effectLst>
                    <a:outerShdw blurRad="38100" dist="38100" dir="2700000" algn="tl">
                      <a:srgbClr val="000000"/>
                    </a:outerShdw>
                  </a:effectLst>
                  <a:latin typeface="+mj-ea"/>
                  <a:ea typeface="+mj-ea"/>
                </a:rPr>
                <a:t>五</a:t>
              </a:r>
              <a:endParaRPr lang="en-US" altLang="zh-CN" dirty="0">
                <a:effectLst>
                  <a:outerShdw blurRad="38100" dist="38100" dir="2700000" algn="tl">
                    <a:srgbClr val="000000"/>
                  </a:outerShdw>
                </a:effectLst>
                <a:latin typeface="+mj-ea"/>
                <a:ea typeface="+mj-ea"/>
              </a:endParaRPr>
            </a:p>
          </p:txBody>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日期占位符 3"/>
          <p:cNvSpPr>
            <a:spLocks noGrp="1"/>
          </p:cNvSpPr>
          <p:nvPr>
            <p:ph type="dt"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endParaRPr lang="en-US" altLang="zh-CN" sz="1400">
              <a:solidFill>
                <a:schemeClr val="tx1"/>
              </a:solidFill>
              <a:ea typeface="宋体" panose="02010600030101010101" pitchFamily="2" charset="-122"/>
            </a:endParaRPr>
          </a:p>
        </p:txBody>
      </p:sp>
      <p:grpSp>
        <p:nvGrpSpPr>
          <p:cNvPr id="28675" name="Group 3"/>
          <p:cNvGrpSpPr>
            <a:grpSpLocks/>
          </p:cNvGrpSpPr>
          <p:nvPr/>
        </p:nvGrpSpPr>
        <p:grpSpPr bwMode="auto">
          <a:xfrm>
            <a:off x="292100" y="1219200"/>
            <a:ext cx="1231900" cy="266700"/>
            <a:chOff x="936" y="768"/>
            <a:chExt cx="840" cy="168"/>
          </a:xfrm>
        </p:grpSpPr>
        <p:grpSp>
          <p:nvGrpSpPr>
            <p:cNvPr id="28679" name="Group 4"/>
            <p:cNvGrpSpPr>
              <a:grpSpLocks/>
            </p:cNvGrpSpPr>
            <p:nvPr/>
          </p:nvGrpSpPr>
          <p:grpSpPr bwMode="auto">
            <a:xfrm>
              <a:off x="960" y="768"/>
              <a:ext cx="816" cy="144"/>
              <a:chOff x="960" y="768"/>
              <a:chExt cx="816" cy="144"/>
            </a:xfrm>
          </p:grpSpPr>
          <p:sp>
            <p:nvSpPr>
              <p:cNvPr id="28683" name="Line 5"/>
              <p:cNvSpPr>
                <a:spLocks noChangeShapeType="1"/>
              </p:cNvSpPr>
              <p:nvPr/>
            </p:nvSpPr>
            <p:spPr bwMode="auto">
              <a:xfrm>
                <a:off x="960" y="912"/>
                <a:ext cx="816" cy="0"/>
              </a:xfrm>
              <a:prstGeom prst="line">
                <a:avLst/>
              </a:prstGeom>
              <a:noFill/>
              <a:ln w="28575">
                <a:pattFill prst="weave">
                  <a:fgClr>
                    <a:schemeClr val="bg1"/>
                  </a:fgClr>
                  <a:bgClr>
                    <a:srgbClr val="3399FF"/>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8100000" algn="ctr" rotWithShape="0">
                        <a:srgbClr val="DDDDDD">
                          <a:alpha val="50000"/>
                        </a:srgbClr>
                      </a:outerShdw>
                    </a:effectLst>
                  </a14:hiddenEffects>
                </a:ext>
              </a:extLst>
            </p:spPr>
            <p:txBody>
              <a:bodyPr/>
              <a:lstStyle/>
              <a:p>
                <a:endParaRPr lang="zh-CN" altLang="en-US"/>
              </a:p>
            </p:txBody>
          </p:sp>
          <p:sp>
            <p:nvSpPr>
              <p:cNvPr id="28684" name="Line 6"/>
              <p:cNvSpPr>
                <a:spLocks noChangeShapeType="1"/>
              </p:cNvSpPr>
              <p:nvPr/>
            </p:nvSpPr>
            <p:spPr bwMode="auto">
              <a:xfrm flipV="1">
                <a:off x="960" y="768"/>
                <a:ext cx="0" cy="144"/>
              </a:xfrm>
              <a:prstGeom prst="line">
                <a:avLst/>
              </a:prstGeom>
              <a:noFill/>
              <a:ln w="28575">
                <a:pattFill prst="weave">
                  <a:fgClr>
                    <a:schemeClr val="bg1"/>
                  </a:fgClr>
                  <a:bgClr>
                    <a:srgbClr val="3399FF"/>
                  </a:bgClr>
                </a:patt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40161" dir="6506097" algn="ctr" rotWithShape="0">
                        <a:srgbClr val="DDDDDD">
                          <a:alpha val="50000"/>
                        </a:srgbClr>
                      </a:outerShdw>
                    </a:effectLst>
                  </a14:hiddenEffects>
                </a:ext>
              </a:extLst>
            </p:spPr>
            <p:txBody>
              <a:bodyPr/>
              <a:lstStyle/>
              <a:p>
                <a:endParaRPr lang="zh-CN" altLang="en-US"/>
              </a:p>
            </p:txBody>
          </p:sp>
        </p:grpSp>
        <p:grpSp>
          <p:nvGrpSpPr>
            <p:cNvPr id="28680" name="Group 7"/>
            <p:cNvGrpSpPr>
              <a:grpSpLocks/>
            </p:cNvGrpSpPr>
            <p:nvPr/>
          </p:nvGrpSpPr>
          <p:grpSpPr bwMode="auto">
            <a:xfrm>
              <a:off x="936" y="792"/>
              <a:ext cx="816" cy="144"/>
              <a:chOff x="936" y="792"/>
              <a:chExt cx="816" cy="144"/>
            </a:xfrm>
          </p:grpSpPr>
          <p:sp>
            <p:nvSpPr>
              <p:cNvPr id="28681" name="Line 8"/>
              <p:cNvSpPr>
                <a:spLocks noChangeShapeType="1"/>
              </p:cNvSpPr>
              <p:nvPr/>
            </p:nvSpPr>
            <p:spPr bwMode="auto">
              <a:xfrm>
                <a:off x="936" y="936"/>
                <a:ext cx="816" cy="0"/>
              </a:xfrm>
              <a:prstGeom prst="line">
                <a:avLst/>
              </a:prstGeom>
              <a:noFill/>
              <a:ln w="12700">
                <a:solidFill>
                  <a:srgbClr val="80808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8100000" algn="ctr" rotWithShape="0">
                        <a:srgbClr val="DDDDDD">
                          <a:alpha val="50000"/>
                        </a:srgbClr>
                      </a:outerShdw>
                    </a:effectLst>
                  </a14:hiddenEffects>
                </a:ext>
              </a:extLst>
            </p:spPr>
            <p:txBody>
              <a:bodyPr/>
              <a:lstStyle/>
              <a:p>
                <a:endParaRPr lang="zh-CN" altLang="en-US"/>
              </a:p>
            </p:txBody>
          </p:sp>
          <p:sp>
            <p:nvSpPr>
              <p:cNvPr id="28682" name="Line 9"/>
              <p:cNvSpPr>
                <a:spLocks noChangeShapeType="1"/>
              </p:cNvSpPr>
              <p:nvPr/>
            </p:nvSpPr>
            <p:spPr bwMode="auto">
              <a:xfrm flipV="1">
                <a:off x="936" y="792"/>
                <a:ext cx="0" cy="144"/>
              </a:xfrm>
              <a:prstGeom prst="line">
                <a:avLst/>
              </a:prstGeom>
              <a:noFill/>
              <a:ln w="12700">
                <a:solidFill>
                  <a:srgbClr val="80808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40161" dir="6506097" algn="ctr" rotWithShape="0">
                        <a:srgbClr val="DDDDDD">
                          <a:alpha val="50000"/>
                        </a:srgbClr>
                      </a:outerShdw>
                    </a:effectLst>
                  </a14:hiddenEffects>
                </a:ext>
              </a:extLst>
            </p:spPr>
            <p:txBody>
              <a:bodyPr/>
              <a:lstStyle/>
              <a:p>
                <a:endParaRPr lang="zh-CN" altLang="en-US"/>
              </a:p>
            </p:txBody>
          </p:sp>
        </p:grpSp>
      </p:grpSp>
      <p:sp>
        <p:nvSpPr>
          <p:cNvPr id="28676" name="Rectangle 10"/>
          <p:cNvSpPr>
            <a:spLocks noChangeArrowheads="1"/>
          </p:cNvSpPr>
          <p:nvPr/>
        </p:nvSpPr>
        <p:spPr bwMode="auto">
          <a:xfrm>
            <a:off x="327025" y="3846513"/>
            <a:ext cx="8826500" cy="1820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nSpc>
                <a:spcPct val="120000"/>
              </a:lnSpc>
              <a:spcBef>
                <a:spcPct val="20000"/>
              </a:spcBef>
              <a:buClr>
                <a:srgbClr val="336699"/>
              </a:buClr>
              <a:buFont typeface="Wingdings" panose="05000000000000000000" pitchFamily="2" charset="2"/>
              <a:buChar char="v"/>
              <a:tabLst>
                <a:tab pos="571500" algn="l"/>
              </a:tabLst>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tabLst>
                <a:tab pos="571500" algn="l"/>
              </a:tabLst>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tabLst>
                <a:tab pos="571500" algn="l"/>
              </a:tabLst>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tabLst>
                <a:tab pos="571500" algn="l"/>
              </a:tabLst>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tabLst>
                <a:tab pos="571500" algn="l"/>
              </a:tabLst>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tabLst>
                <a:tab pos="571500" algn="l"/>
              </a:tabLst>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tabLst>
                <a:tab pos="571500" algn="l"/>
              </a:tabLst>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tabLst>
                <a:tab pos="571500" algn="l"/>
              </a:tabLst>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tabLst>
                <a:tab pos="571500" algn="l"/>
              </a:tabLst>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45000"/>
              </a:lnSpc>
              <a:spcBef>
                <a:spcPct val="0"/>
              </a:spcBef>
              <a:buClr>
                <a:srgbClr val="990000"/>
              </a:buClr>
              <a:buSzPct val="80000"/>
              <a:buFont typeface="Wingdings" panose="05000000000000000000" pitchFamily="2" charset="2"/>
              <a:buNone/>
            </a:pPr>
            <a:r>
              <a:rPr lang="zh-CN" altLang="en-US" sz="2600" dirty="0">
                <a:solidFill>
                  <a:srgbClr val="0000CC"/>
                </a:solidFill>
                <a:latin typeface="黑体" panose="02010609060101010101" pitchFamily="49" charset="-122"/>
              </a:rPr>
              <a:t>  </a:t>
            </a:r>
            <a:r>
              <a:rPr lang="en-US" altLang="zh-CN" sz="2600" b="1" dirty="0">
                <a:solidFill>
                  <a:srgbClr val="0000CC"/>
                </a:solidFill>
              </a:rPr>
              <a:t>—</a:t>
            </a:r>
            <a:r>
              <a:rPr lang="en-US" altLang="zh-CN" sz="2600" b="1" dirty="0">
                <a:solidFill>
                  <a:srgbClr val="0000CC"/>
                </a:solidFill>
                <a:latin typeface="黑体" panose="02010609060101010101" pitchFamily="49" charset="-122"/>
              </a:rPr>
              <a:t> </a:t>
            </a:r>
            <a:r>
              <a:rPr lang="zh-CN" altLang="en-US" sz="2600" b="1" dirty="0" smtClean="0">
                <a:solidFill>
                  <a:srgbClr val="0000CC"/>
                </a:solidFill>
                <a:latin typeface="黑体" panose="02010609060101010101" pitchFamily="49" charset="-122"/>
              </a:rPr>
              <a:t>列车总重量</a:t>
            </a:r>
            <a:r>
              <a:rPr lang="zh-CN" altLang="en-US" sz="2600" b="1" dirty="0">
                <a:solidFill>
                  <a:srgbClr val="0000CC"/>
                </a:solidFill>
                <a:latin typeface="黑体" panose="02010609060101010101" pitchFamily="49" charset="-122"/>
              </a:rPr>
              <a:t>至少达到</a:t>
            </a:r>
            <a:r>
              <a:rPr lang="en-US" altLang="zh-CN" sz="2600" b="1" dirty="0">
                <a:solidFill>
                  <a:srgbClr val="FF0000"/>
                </a:solidFill>
                <a:latin typeface="黑体" panose="02010609060101010101" pitchFamily="49" charset="-122"/>
              </a:rPr>
              <a:t>5000</a:t>
            </a:r>
            <a:r>
              <a:rPr lang="zh-CN" altLang="en-US" sz="2600" b="1" dirty="0">
                <a:solidFill>
                  <a:srgbClr val="FF0000"/>
                </a:solidFill>
                <a:latin typeface="黑体" panose="02010609060101010101" pitchFamily="49" charset="-122"/>
              </a:rPr>
              <a:t>吨</a:t>
            </a:r>
            <a:r>
              <a:rPr lang="zh-CN" altLang="en-US" sz="2600" b="1" dirty="0">
                <a:solidFill>
                  <a:srgbClr val="0000CC"/>
                </a:solidFill>
                <a:latin typeface="黑体" panose="02010609060101010101" pitchFamily="49" charset="-122"/>
              </a:rPr>
              <a:t>；</a:t>
            </a:r>
          </a:p>
          <a:p>
            <a:pPr eaLnBrk="1" hangingPunct="1">
              <a:lnSpc>
                <a:spcPct val="145000"/>
              </a:lnSpc>
              <a:spcBef>
                <a:spcPct val="0"/>
              </a:spcBef>
              <a:buClr>
                <a:srgbClr val="990000"/>
              </a:buClr>
              <a:buSzPct val="80000"/>
              <a:buFont typeface="Wingdings" panose="05000000000000000000" pitchFamily="2" charset="2"/>
              <a:buNone/>
            </a:pPr>
            <a:r>
              <a:rPr lang="zh-CN" altLang="en-US" sz="2600" b="1" dirty="0">
                <a:solidFill>
                  <a:srgbClr val="0000CC"/>
                </a:solidFill>
                <a:latin typeface="黑体" panose="02010609060101010101" pitchFamily="49" charset="-122"/>
              </a:rPr>
              <a:t>  </a:t>
            </a:r>
            <a:r>
              <a:rPr lang="en-US" altLang="zh-CN" sz="2600" b="1" dirty="0">
                <a:solidFill>
                  <a:srgbClr val="0000CC"/>
                </a:solidFill>
              </a:rPr>
              <a:t>—</a:t>
            </a:r>
            <a:r>
              <a:rPr lang="en-US" altLang="zh-CN" sz="2600" b="1" dirty="0">
                <a:solidFill>
                  <a:srgbClr val="0000CC"/>
                </a:solidFill>
                <a:latin typeface="黑体" panose="02010609060101010101" pitchFamily="49" charset="-122"/>
              </a:rPr>
              <a:t> </a:t>
            </a:r>
            <a:r>
              <a:rPr lang="zh-CN" altLang="en-US" sz="2600" b="1" dirty="0">
                <a:solidFill>
                  <a:srgbClr val="0000CC"/>
                </a:solidFill>
                <a:latin typeface="黑体" panose="02010609060101010101" pitchFamily="49" charset="-122"/>
              </a:rPr>
              <a:t>轴重达到或超过</a:t>
            </a:r>
            <a:r>
              <a:rPr lang="en-US" altLang="zh-CN" sz="2600" b="1" dirty="0">
                <a:solidFill>
                  <a:srgbClr val="FF0000"/>
                </a:solidFill>
                <a:latin typeface="黑体" panose="02010609060101010101" pitchFamily="49" charset="-122"/>
              </a:rPr>
              <a:t>25</a:t>
            </a:r>
            <a:r>
              <a:rPr lang="zh-CN" altLang="en-US" sz="2600" b="1" dirty="0">
                <a:solidFill>
                  <a:srgbClr val="FF0000"/>
                </a:solidFill>
                <a:latin typeface="黑体" panose="02010609060101010101" pitchFamily="49" charset="-122"/>
              </a:rPr>
              <a:t>吨</a:t>
            </a:r>
            <a:r>
              <a:rPr lang="zh-CN" altLang="en-US" sz="2600" b="1" dirty="0">
                <a:solidFill>
                  <a:srgbClr val="0000CC"/>
                </a:solidFill>
                <a:latin typeface="黑体" panose="02010609060101010101" pitchFamily="49" charset="-122"/>
              </a:rPr>
              <a:t>；</a:t>
            </a:r>
          </a:p>
          <a:p>
            <a:pPr eaLnBrk="1" hangingPunct="1">
              <a:lnSpc>
                <a:spcPct val="145000"/>
              </a:lnSpc>
              <a:spcBef>
                <a:spcPct val="0"/>
              </a:spcBef>
              <a:buClr>
                <a:srgbClr val="990000"/>
              </a:buClr>
              <a:buSzPct val="80000"/>
              <a:buFont typeface="Wingdings" panose="05000000000000000000" pitchFamily="2" charset="2"/>
              <a:buNone/>
            </a:pPr>
            <a:r>
              <a:rPr lang="zh-CN" altLang="en-US" sz="2600" b="1" dirty="0">
                <a:solidFill>
                  <a:srgbClr val="0000CC"/>
                </a:solidFill>
                <a:latin typeface="黑体" panose="02010609060101010101" pitchFamily="49" charset="-122"/>
              </a:rPr>
              <a:t>  </a:t>
            </a:r>
            <a:r>
              <a:rPr lang="en-US" altLang="zh-CN" sz="2600" b="1" dirty="0">
                <a:solidFill>
                  <a:srgbClr val="0000CC"/>
                </a:solidFill>
              </a:rPr>
              <a:t>—</a:t>
            </a:r>
            <a:r>
              <a:rPr lang="en-US" altLang="zh-CN" sz="2600" b="1" dirty="0">
                <a:solidFill>
                  <a:srgbClr val="0000CC"/>
                </a:solidFill>
                <a:latin typeface="黑体" panose="02010609060101010101" pitchFamily="49" charset="-122"/>
              </a:rPr>
              <a:t> </a:t>
            </a:r>
            <a:r>
              <a:rPr lang="zh-CN" altLang="en-US" sz="2600" b="1" dirty="0">
                <a:solidFill>
                  <a:srgbClr val="0000CC"/>
                </a:solidFill>
                <a:latin typeface="黑体" panose="02010609060101010101" pitchFamily="49" charset="-122"/>
              </a:rPr>
              <a:t>在长度至少为</a:t>
            </a:r>
            <a:r>
              <a:rPr lang="en-US" altLang="zh-CN" sz="2600" b="1" dirty="0">
                <a:solidFill>
                  <a:srgbClr val="0000CC"/>
                </a:solidFill>
                <a:latin typeface="黑体" panose="02010609060101010101" pitchFamily="49" charset="-122"/>
              </a:rPr>
              <a:t>150km</a:t>
            </a:r>
            <a:r>
              <a:rPr lang="zh-CN" altLang="en-US" sz="2600" b="1" dirty="0">
                <a:solidFill>
                  <a:srgbClr val="0000CC"/>
                </a:solidFill>
                <a:latin typeface="黑体" panose="02010609060101010101" pitchFamily="49" charset="-122"/>
              </a:rPr>
              <a:t>的线路上年运量不低于</a:t>
            </a:r>
            <a:r>
              <a:rPr lang="en-US" altLang="zh-CN" sz="2600" b="1" dirty="0">
                <a:solidFill>
                  <a:srgbClr val="FF0000"/>
                </a:solidFill>
                <a:latin typeface="黑体" panose="02010609060101010101" pitchFamily="49" charset="-122"/>
              </a:rPr>
              <a:t>2000</a:t>
            </a:r>
            <a:r>
              <a:rPr lang="zh-CN" altLang="en-US" sz="2600" b="1" dirty="0">
                <a:solidFill>
                  <a:srgbClr val="FF0000"/>
                </a:solidFill>
                <a:latin typeface="黑体" panose="02010609060101010101" pitchFamily="49" charset="-122"/>
              </a:rPr>
              <a:t>万吨</a:t>
            </a:r>
            <a:r>
              <a:rPr lang="zh-CN" altLang="en-US" sz="2600" b="1" dirty="0">
                <a:solidFill>
                  <a:srgbClr val="0000CC"/>
                </a:solidFill>
                <a:latin typeface="黑体" panose="02010609060101010101" pitchFamily="49" charset="-122"/>
              </a:rPr>
              <a:t>。</a:t>
            </a:r>
          </a:p>
        </p:txBody>
      </p:sp>
      <p:sp>
        <p:nvSpPr>
          <p:cNvPr id="28677" name="Rectangle 11"/>
          <p:cNvSpPr>
            <a:spLocks noChangeArrowheads="1"/>
          </p:cNvSpPr>
          <p:nvPr/>
        </p:nvSpPr>
        <p:spPr bwMode="auto">
          <a:xfrm>
            <a:off x="449263" y="1630363"/>
            <a:ext cx="8177212" cy="1887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73050" indent="-273050">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40000"/>
              </a:lnSpc>
              <a:spcBef>
                <a:spcPct val="0"/>
              </a:spcBef>
              <a:buClr>
                <a:srgbClr val="990000"/>
              </a:buClr>
              <a:buSzPct val="80000"/>
              <a:buFont typeface="Wingdings" panose="05000000000000000000" pitchFamily="2" charset="2"/>
              <a:buChar char="n"/>
            </a:pPr>
            <a:r>
              <a:rPr lang="zh-CN" altLang="en-US" b="1">
                <a:solidFill>
                  <a:srgbClr val="0000CC"/>
                </a:solidFill>
                <a:latin typeface="黑体" panose="02010609060101010101" pitchFamily="49" charset="-122"/>
              </a:rPr>
              <a:t>国际重载协会先后于</a:t>
            </a:r>
            <a:r>
              <a:rPr lang="en-US" altLang="zh-CN" b="1">
                <a:solidFill>
                  <a:srgbClr val="FF0000"/>
                </a:solidFill>
                <a:latin typeface="黑体" panose="02010609060101010101" pitchFamily="49" charset="-122"/>
              </a:rPr>
              <a:t>1986</a:t>
            </a:r>
            <a:r>
              <a:rPr lang="zh-CN" altLang="en-US" b="1">
                <a:solidFill>
                  <a:srgbClr val="FF0000"/>
                </a:solidFill>
                <a:latin typeface="黑体" panose="02010609060101010101" pitchFamily="49" charset="-122"/>
              </a:rPr>
              <a:t>年、</a:t>
            </a:r>
            <a:r>
              <a:rPr lang="en-US" altLang="zh-CN" b="1">
                <a:solidFill>
                  <a:srgbClr val="FF0000"/>
                </a:solidFill>
                <a:latin typeface="黑体" panose="02010609060101010101" pitchFamily="49" charset="-122"/>
              </a:rPr>
              <a:t>1994</a:t>
            </a:r>
            <a:r>
              <a:rPr lang="zh-CN" altLang="en-US" b="1">
                <a:solidFill>
                  <a:srgbClr val="FF0000"/>
                </a:solidFill>
                <a:latin typeface="黑体" panose="02010609060101010101" pitchFamily="49" charset="-122"/>
              </a:rPr>
              <a:t>年</a:t>
            </a:r>
            <a:r>
              <a:rPr lang="zh-CN" altLang="en-US" b="1">
                <a:solidFill>
                  <a:srgbClr val="0000CC"/>
                </a:solidFill>
                <a:latin typeface="黑体" panose="02010609060101010101" pitchFamily="49" charset="-122"/>
              </a:rPr>
              <a:t>和</a:t>
            </a:r>
            <a:r>
              <a:rPr lang="en-US" altLang="zh-CN" b="1">
                <a:solidFill>
                  <a:srgbClr val="FF0000"/>
                </a:solidFill>
                <a:latin typeface="黑体" panose="02010609060101010101" pitchFamily="49" charset="-122"/>
              </a:rPr>
              <a:t>2005</a:t>
            </a:r>
            <a:r>
              <a:rPr lang="zh-CN" altLang="en-US" b="1">
                <a:solidFill>
                  <a:srgbClr val="FF0000"/>
                </a:solidFill>
                <a:latin typeface="黑体" panose="02010609060101010101" pitchFamily="49" charset="-122"/>
              </a:rPr>
              <a:t>年</a:t>
            </a:r>
            <a:r>
              <a:rPr lang="zh-CN" altLang="en-US" b="1">
                <a:solidFill>
                  <a:srgbClr val="0000CC"/>
                </a:solidFill>
                <a:latin typeface="黑体" panose="02010609060101010101" pitchFamily="49" charset="-122"/>
              </a:rPr>
              <a:t>三次修订了重载铁路标准。</a:t>
            </a:r>
            <a:r>
              <a:rPr lang="en-US" altLang="zh-CN" b="1">
                <a:solidFill>
                  <a:srgbClr val="0000CC"/>
                </a:solidFill>
                <a:latin typeface="黑体" panose="02010609060101010101" pitchFamily="49" charset="-122"/>
              </a:rPr>
              <a:t>1994</a:t>
            </a:r>
            <a:r>
              <a:rPr lang="zh-CN" altLang="en-US" b="1">
                <a:solidFill>
                  <a:srgbClr val="0000CC"/>
                </a:solidFill>
                <a:latin typeface="黑体" panose="02010609060101010101" pitchFamily="49" charset="-122"/>
              </a:rPr>
              <a:t>年标准要求重载铁路满足以下三条中的至少两条：</a:t>
            </a:r>
          </a:p>
        </p:txBody>
      </p:sp>
      <p:sp>
        <p:nvSpPr>
          <p:cNvPr id="28678" name="Rectangle 58"/>
          <p:cNvSpPr>
            <a:spLocks noChangeArrowheads="1"/>
          </p:cNvSpPr>
          <p:nvPr/>
        </p:nvSpPr>
        <p:spPr bwMode="auto">
          <a:xfrm>
            <a:off x="790575" y="149225"/>
            <a:ext cx="6096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kumimoji="0" lang="en-US" altLang="zh-CN" sz="3600">
                <a:solidFill>
                  <a:schemeClr val="tx2"/>
                </a:solidFill>
                <a:latin typeface="黑体" panose="02010609060101010101" pitchFamily="49" charset="-122"/>
              </a:rPr>
              <a:t>3.1 </a:t>
            </a:r>
            <a:r>
              <a:rPr kumimoji="0" lang="zh-CN" altLang="en-US" sz="3600">
                <a:solidFill>
                  <a:schemeClr val="tx2"/>
                </a:solidFill>
                <a:latin typeface="黑体" panose="02010609060101010101" pitchFamily="49" charset="-122"/>
              </a:rPr>
              <a:t>重载铁路标准</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日期占位符 3"/>
          <p:cNvSpPr>
            <a:spLocks noGrp="1"/>
          </p:cNvSpPr>
          <p:nvPr>
            <p:ph type="dt"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endParaRPr lang="en-US" altLang="zh-CN" sz="1400">
              <a:solidFill>
                <a:schemeClr val="tx1"/>
              </a:solidFill>
              <a:ea typeface="宋体" panose="02010600030101010101" pitchFamily="2" charset="-122"/>
            </a:endParaRPr>
          </a:p>
        </p:txBody>
      </p:sp>
      <p:sp>
        <p:nvSpPr>
          <p:cNvPr id="29699" name="Rectangle 10"/>
          <p:cNvSpPr>
            <a:spLocks noChangeArrowheads="1"/>
          </p:cNvSpPr>
          <p:nvPr/>
        </p:nvSpPr>
        <p:spPr bwMode="auto">
          <a:xfrm>
            <a:off x="252413" y="1412875"/>
            <a:ext cx="8574087" cy="3711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49263" indent="-449263">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1085850" indent="-45720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722438" indent="-4572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2359025" indent="-4572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995613" indent="-4572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3452813" indent="-4572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3910013" indent="-4572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4367213" indent="-4572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4824413" indent="-4572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40000"/>
              </a:lnSpc>
              <a:spcBef>
                <a:spcPct val="0"/>
              </a:spcBef>
              <a:buClr>
                <a:srgbClr val="990000"/>
              </a:buClr>
              <a:buSzPct val="80000"/>
              <a:buFont typeface="Wingdings" panose="05000000000000000000" pitchFamily="2" charset="2"/>
              <a:buChar char="n"/>
            </a:pPr>
            <a:r>
              <a:rPr lang="en-US" altLang="zh-CN" b="1" dirty="0">
                <a:solidFill>
                  <a:srgbClr val="0000CC"/>
                </a:solidFill>
                <a:latin typeface="黑体" panose="02010609060101010101" pitchFamily="49" charset="-122"/>
              </a:rPr>
              <a:t>2005</a:t>
            </a:r>
            <a:r>
              <a:rPr lang="zh-CN" altLang="en-US" b="1" dirty="0">
                <a:solidFill>
                  <a:srgbClr val="0000CC"/>
                </a:solidFill>
                <a:latin typeface="黑体" panose="02010609060101010101" pitchFamily="49" charset="-122"/>
              </a:rPr>
              <a:t>年标准要求新申请加入国际重载协会的重载铁路，满足以下三条中的至少两条：</a:t>
            </a:r>
          </a:p>
          <a:p>
            <a:pPr eaLnBrk="1" hangingPunct="1">
              <a:lnSpc>
                <a:spcPct val="140000"/>
              </a:lnSpc>
              <a:spcBef>
                <a:spcPct val="0"/>
              </a:spcBef>
              <a:buClr>
                <a:srgbClr val="990000"/>
              </a:buClr>
              <a:buSzPct val="80000"/>
              <a:buFont typeface="Wingdings" panose="05000000000000000000" pitchFamily="2" charset="2"/>
              <a:buNone/>
            </a:pPr>
            <a:r>
              <a:rPr lang="zh-CN" altLang="en-US" b="1" dirty="0">
                <a:solidFill>
                  <a:srgbClr val="0000CC"/>
                </a:solidFill>
                <a:latin typeface="黑体" panose="02010609060101010101" pitchFamily="49" charset="-122"/>
              </a:rPr>
              <a:t>  </a:t>
            </a:r>
            <a:r>
              <a:rPr lang="en-US" altLang="zh-CN" b="1" dirty="0">
                <a:solidFill>
                  <a:srgbClr val="0000CC"/>
                </a:solidFill>
              </a:rPr>
              <a:t>—</a:t>
            </a:r>
            <a:r>
              <a:rPr lang="en-US" altLang="zh-CN" b="1" dirty="0">
                <a:solidFill>
                  <a:srgbClr val="0000CC"/>
                </a:solidFill>
                <a:latin typeface="黑体" panose="02010609060101010101" pitchFamily="49" charset="-122"/>
              </a:rPr>
              <a:t> </a:t>
            </a:r>
            <a:r>
              <a:rPr lang="zh-CN" altLang="en-US" b="1" dirty="0" smtClean="0">
                <a:solidFill>
                  <a:srgbClr val="0000CC"/>
                </a:solidFill>
                <a:latin typeface="黑体" panose="02010609060101010101" pitchFamily="49" charset="-122"/>
              </a:rPr>
              <a:t>列车总重量</a:t>
            </a:r>
            <a:r>
              <a:rPr lang="zh-CN" altLang="en-US" b="1" dirty="0">
                <a:solidFill>
                  <a:srgbClr val="0000CC"/>
                </a:solidFill>
                <a:latin typeface="黑体" panose="02010609060101010101" pitchFamily="49" charset="-122"/>
              </a:rPr>
              <a:t>不小于</a:t>
            </a:r>
            <a:r>
              <a:rPr lang="en-US" altLang="zh-CN" b="1" dirty="0">
                <a:solidFill>
                  <a:srgbClr val="FF0000"/>
                </a:solidFill>
                <a:latin typeface="黑体" panose="02010609060101010101" pitchFamily="49" charset="-122"/>
              </a:rPr>
              <a:t>8000</a:t>
            </a:r>
            <a:r>
              <a:rPr lang="zh-CN" altLang="en-US" b="1" dirty="0">
                <a:solidFill>
                  <a:srgbClr val="FF0000"/>
                </a:solidFill>
                <a:latin typeface="黑体" panose="02010609060101010101" pitchFamily="49" charset="-122"/>
              </a:rPr>
              <a:t>吨</a:t>
            </a:r>
            <a:r>
              <a:rPr lang="zh-CN" altLang="en-US" b="1" dirty="0">
                <a:solidFill>
                  <a:srgbClr val="0000CC"/>
                </a:solidFill>
                <a:latin typeface="黑体" panose="02010609060101010101" pitchFamily="49" charset="-122"/>
              </a:rPr>
              <a:t>；</a:t>
            </a:r>
          </a:p>
          <a:p>
            <a:pPr eaLnBrk="1" hangingPunct="1">
              <a:lnSpc>
                <a:spcPct val="140000"/>
              </a:lnSpc>
              <a:spcBef>
                <a:spcPct val="0"/>
              </a:spcBef>
              <a:buClr>
                <a:srgbClr val="990000"/>
              </a:buClr>
              <a:buSzPct val="80000"/>
              <a:buFont typeface="Wingdings" panose="05000000000000000000" pitchFamily="2" charset="2"/>
              <a:buNone/>
            </a:pPr>
            <a:r>
              <a:rPr lang="zh-CN" altLang="en-US" b="1" dirty="0">
                <a:solidFill>
                  <a:srgbClr val="0000CC"/>
                </a:solidFill>
                <a:latin typeface="黑体" panose="02010609060101010101" pitchFamily="49" charset="-122"/>
              </a:rPr>
              <a:t>  </a:t>
            </a:r>
            <a:r>
              <a:rPr lang="en-US" altLang="zh-CN" b="1" dirty="0">
                <a:solidFill>
                  <a:srgbClr val="0000CC"/>
                </a:solidFill>
              </a:rPr>
              <a:t>—</a:t>
            </a:r>
            <a:r>
              <a:rPr lang="en-US" altLang="zh-CN" b="1" dirty="0">
                <a:solidFill>
                  <a:srgbClr val="0000CC"/>
                </a:solidFill>
                <a:latin typeface="黑体" panose="02010609060101010101" pitchFamily="49" charset="-122"/>
              </a:rPr>
              <a:t> </a:t>
            </a:r>
            <a:r>
              <a:rPr lang="zh-CN" altLang="en-US" b="1" dirty="0">
                <a:solidFill>
                  <a:srgbClr val="0000CC"/>
                </a:solidFill>
                <a:latin typeface="黑体" panose="02010609060101010101" pitchFamily="49" charset="-122"/>
              </a:rPr>
              <a:t>轴重达</a:t>
            </a:r>
            <a:r>
              <a:rPr lang="en-US" altLang="zh-CN" b="1" dirty="0">
                <a:solidFill>
                  <a:srgbClr val="FF0000"/>
                </a:solidFill>
                <a:latin typeface="黑体" panose="02010609060101010101" pitchFamily="49" charset="-122"/>
              </a:rPr>
              <a:t>27</a:t>
            </a:r>
            <a:r>
              <a:rPr lang="zh-CN" altLang="en-US" b="1" dirty="0">
                <a:solidFill>
                  <a:srgbClr val="FF0000"/>
                </a:solidFill>
                <a:latin typeface="黑体" panose="02010609060101010101" pitchFamily="49" charset="-122"/>
              </a:rPr>
              <a:t>吨</a:t>
            </a:r>
            <a:r>
              <a:rPr lang="zh-CN" altLang="en-US" b="1" dirty="0">
                <a:solidFill>
                  <a:srgbClr val="0000CC"/>
                </a:solidFill>
                <a:latin typeface="黑体" panose="02010609060101010101" pitchFamily="49" charset="-122"/>
              </a:rPr>
              <a:t>以上；</a:t>
            </a:r>
          </a:p>
          <a:p>
            <a:pPr eaLnBrk="1" hangingPunct="1">
              <a:lnSpc>
                <a:spcPct val="140000"/>
              </a:lnSpc>
              <a:spcBef>
                <a:spcPct val="0"/>
              </a:spcBef>
              <a:buClr>
                <a:srgbClr val="990000"/>
              </a:buClr>
              <a:buSzPct val="80000"/>
              <a:buFont typeface="Wingdings" panose="05000000000000000000" pitchFamily="2" charset="2"/>
              <a:buNone/>
            </a:pPr>
            <a:r>
              <a:rPr lang="zh-CN" altLang="en-US" b="1" dirty="0">
                <a:solidFill>
                  <a:srgbClr val="0000CC"/>
                </a:solidFill>
                <a:latin typeface="黑体" panose="02010609060101010101" pitchFamily="49" charset="-122"/>
              </a:rPr>
              <a:t>  </a:t>
            </a:r>
            <a:r>
              <a:rPr lang="en-US" altLang="zh-CN" b="1" dirty="0">
                <a:solidFill>
                  <a:srgbClr val="0000CC"/>
                </a:solidFill>
              </a:rPr>
              <a:t>—</a:t>
            </a:r>
            <a:r>
              <a:rPr lang="en-US" altLang="zh-CN" b="1" dirty="0">
                <a:solidFill>
                  <a:srgbClr val="0000CC"/>
                </a:solidFill>
                <a:latin typeface="黑体" panose="02010609060101010101" pitchFamily="49" charset="-122"/>
              </a:rPr>
              <a:t> </a:t>
            </a:r>
            <a:r>
              <a:rPr lang="zh-CN" altLang="en-US" b="1" dirty="0">
                <a:solidFill>
                  <a:srgbClr val="0000CC"/>
                </a:solidFill>
                <a:latin typeface="黑体" panose="02010609060101010101" pitchFamily="49" charset="-122"/>
              </a:rPr>
              <a:t>在长度不小于</a:t>
            </a:r>
            <a:r>
              <a:rPr lang="en-US" altLang="zh-CN" b="1" dirty="0">
                <a:solidFill>
                  <a:srgbClr val="0000CC"/>
                </a:solidFill>
                <a:latin typeface="黑体" panose="02010609060101010101" pitchFamily="49" charset="-122"/>
              </a:rPr>
              <a:t>150km</a:t>
            </a:r>
            <a:r>
              <a:rPr lang="zh-CN" altLang="en-US" b="1" dirty="0">
                <a:solidFill>
                  <a:srgbClr val="0000CC"/>
                </a:solidFill>
                <a:latin typeface="黑体" panose="02010609060101010101" pitchFamily="49" charset="-122"/>
              </a:rPr>
              <a:t>线路上年运量不低于</a:t>
            </a:r>
            <a:r>
              <a:rPr lang="en-US" altLang="zh-CN" b="1" dirty="0">
                <a:solidFill>
                  <a:srgbClr val="FF0000"/>
                </a:solidFill>
                <a:latin typeface="黑体" panose="02010609060101010101" pitchFamily="49" charset="-122"/>
              </a:rPr>
              <a:t>4000</a:t>
            </a:r>
            <a:r>
              <a:rPr lang="zh-CN" altLang="en-US" b="1" dirty="0">
                <a:solidFill>
                  <a:srgbClr val="FF0000"/>
                </a:solidFill>
                <a:latin typeface="黑体" panose="02010609060101010101" pitchFamily="49" charset="-122"/>
              </a:rPr>
              <a:t>万吨</a:t>
            </a:r>
            <a:r>
              <a:rPr lang="zh-CN" altLang="en-US" sz="2400" b="1" dirty="0">
                <a:solidFill>
                  <a:srgbClr val="0000CC"/>
                </a:solidFill>
                <a:latin typeface="黑体" panose="02010609060101010101" pitchFamily="49" charset="-122"/>
              </a:rPr>
              <a:t>。</a:t>
            </a:r>
            <a:r>
              <a:rPr lang="zh-CN" altLang="en-US" b="1" dirty="0">
                <a:solidFill>
                  <a:srgbClr val="0000CC"/>
                </a:solidFill>
                <a:latin typeface="黑体" panose="02010609060101010101" pitchFamily="49" charset="-122"/>
              </a:rPr>
              <a:t>     </a:t>
            </a:r>
          </a:p>
        </p:txBody>
      </p:sp>
      <p:sp>
        <p:nvSpPr>
          <p:cNvPr id="29700" name="Text Box 11"/>
          <p:cNvSpPr txBox="1">
            <a:spLocks noChangeArrowheads="1"/>
          </p:cNvSpPr>
          <p:nvPr/>
        </p:nvSpPr>
        <p:spPr bwMode="auto">
          <a:xfrm>
            <a:off x="582613" y="4365625"/>
            <a:ext cx="7910512" cy="2415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711200">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890588"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069975"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40000"/>
              </a:lnSpc>
              <a:spcBef>
                <a:spcPct val="0"/>
              </a:spcBef>
              <a:buClr>
                <a:srgbClr val="990000"/>
              </a:buClr>
              <a:buSzPct val="80000"/>
              <a:buFont typeface="Wingdings" panose="05000000000000000000" pitchFamily="2" charset="2"/>
              <a:buNone/>
            </a:pPr>
            <a:endParaRPr lang="en-US" altLang="zh-CN" b="1" dirty="0" smtClean="0">
              <a:solidFill>
                <a:srgbClr val="FF0000"/>
              </a:solidFill>
              <a:latin typeface="黑体" panose="02010609060101010101" pitchFamily="49" charset="-122"/>
            </a:endParaRPr>
          </a:p>
          <a:p>
            <a:pPr eaLnBrk="1" hangingPunct="1">
              <a:lnSpc>
                <a:spcPct val="140000"/>
              </a:lnSpc>
              <a:spcBef>
                <a:spcPct val="0"/>
              </a:spcBef>
              <a:buClr>
                <a:srgbClr val="990000"/>
              </a:buClr>
              <a:buSzPct val="80000"/>
              <a:buFont typeface="Wingdings" panose="05000000000000000000" pitchFamily="2" charset="2"/>
              <a:buNone/>
            </a:pPr>
            <a:r>
              <a:rPr lang="zh-CN" altLang="en-US" b="1" dirty="0" smtClean="0">
                <a:solidFill>
                  <a:srgbClr val="FF0000"/>
                </a:solidFill>
                <a:latin typeface="黑体" panose="02010609060101010101" pitchFamily="49" charset="-122"/>
              </a:rPr>
              <a:t>目前</a:t>
            </a:r>
            <a:r>
              <a:rPr lang="zh-CN" altLang="en-US" b="1" dirty="0">
                <a:solidFill>
                  <a:srgbClr val="FF0000"/>
                </a:solidFill>
                <a:latin typeface="黑体" panose="02010609060101010101" pitchFamily="49" charset="-122"/>
              </a:rPr>
              <a:t>，我国大秦线满足国际重载协会</a:t>
            </a:r>
            <a:r>
              <a:rPr lang="en-US" altLang="zh-CN" b="1" dirty="0">
                <a:solidFill>
                  <a:srgbClr val="FF0000"/>
                </a:solidFill>
                <a:latin typeface="黑体" panose="02010609060101010101" pitchFamily="49" charset="-122"/>
              </a:rPr>
              <a:t>2005</a:t>
            </a:r>
            <a:r>
              <a:rPr lang="zh-CN" altLang="en-US" b="1" dirty="0">
                <a:solidFill>
                  <a:srgbClr val="FF0000"/>
                </a:solidFill>
                <a:latin typeface="黑体" panose="02010609060101010101" pitchFamily="49" charset="-122"/>
              </a:rPr>
              <a:t>年的重载铁路新标准，朔黄、京广、京沪、京哈等干线满足</a:t>
            </a:r>
            <a:r>
              <a:rPr lang="en-US" altLang="zh-CN" b="1" dirty="0">
                <a:solidFill>
                  <a:srgbClr val="FF0000"/>
                </a:solidFill>
                <a:latin typeface="黑体" panose="02010609060101010101" pitchFamily="49" charset="-122"/>
              </a:rPr>
              <a:t>1994</a:t>
            </a:r>
            <a:r>
              <a:rPr lang="zh-CN" altLang="en-US" b="1" dirty="0">
                <a:solidFill>
                  <a:srgbClr val="FF0000"/>
                </a:solidFill>
                <a:latin typeface="黑体" panose="02010609060101010101" pitchFamily="49" charset="-122"/>
              </a:rPr>
              <a:t>年的标准。</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内容占位符 1"/>
          <p:cNvSpPr txBox="1">
            <a:spLocks/>
          </p:cNvSpPr>
          <p:nvPr/>
        </p:nvSpPr>
        <p:spPr bwMode="auto">
          <a:xfrm>
            <a:off x="790575" y="1289050"/>
            <a:ext cx="7908925"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50000"/>
              </a:lnSpc>
              <a:buClrTx/>
              <a:buFont typeface="Arial" panose="020B0604020202020204" pitchFamily="34" charset="0"/>
              <a:buNone/>
            </a:pPr>
            <a:r>
              <a:rPr kumimoji="0" lang="en-US" altLang="zh-CN" sz="2000" b="1" dirty="0">
                <a:solidFill>
                  <a:schemeClr val="tx1"/>
                </a:solidFill>
                <a:latin typeface="Arial" panose="020B0604020202020204" pitchFamily="34" charset="0"/>
                <a:cs typeface="Arial" panose="020B0604020202020204" pitchFamily="34" charset="0"/>
              </a:rPr>
              <a:t>HXD1</a:t>
            </a:r>
            <a:r>
              <a:rPr kumimoji="0" lang="zh-CN" altLang="en-US" sz="2000" b="1" dirty="0">
                <a:solidFill>
                  <a:schemeClr val="tx1"/>
                </a:solidFill>
                <a:latin typeface="Arial" panose="020B0604020202020204" pitchFamily="34" charset="0"/>
                <a:cs typeface="Arial" panose="020B0604020202020204" pitchFamily="34" charset="0"/>
              </a:rPr>
              <a:t>（</a:t>
            </a:r>
            <a:r>
              <a:rPr kumimoji="0" lang="en-US" altLang="zh-CN" sz="2000" b="1" dirty="0">
                <a:solidFill>
                  <a:schemeClr val="tx1"/>
                </a:solidFill>
                <a:latin typeface="Arial" panose="020B0604020202020204" pitchFamily="34" charset="0"/>
                <a:cs typeface="Arial" panose="020B0604020202020204" pitchFamily="34" charset="0"/>
              </a:rPr>
              <a:t>DJ4</a:t>
            </a:r>
            <a:r>
              <a:rPr kumimoji="0" lang="zh-CN" altLang="en-US" sz="2000" b="1" dirty="0">
                <a:solidFill>
                  <a:schemeClr val="tx1"/>
                </a:solidFill>
                <a:latin typeface="Arial" panose="020B0604020202020204" pitchFamily="34" charset="0"/>
                <a:cs typeface="Arial" panose="020B0604020202020204" pitchFamily="34" charset="0"/>
              </a:rPr>
              <a:t>）型电力机车是干线货运用</a:t>
            </a:r>
            <a:r>
              <a:rPr kumimoji="0" lang="en-US" altLang="zh-CN" sz="2000" b="1" dirty="0">
                <a:solidFill>
                  <a:schemeClr val="tx1"/>
                </a:solidFill>
                <a:latin typeface="Arial" panose="020B0604020202020204" pitchFamily="34" charset="0"/>
                <a:cs typeface="Arial" panose="020B0604020202020204" pitchFamily="34" charset="0"/>
              </a:rPr>
              <a:t>8</a:t>
            </a:r>
            <a:r>
              <a:rPr kumimoji="0" lang="zh-CN" altLang="en-US" sz="2000" b="1" dirty="0">
                <a:solidFill>
                  <a:schemeClr val="tx1"/>
                </a:solidFill>
                <a:latin typeface="Arial" panose="020B0604020202020204" pitchFamily="34" charset="0"/>
                <a:cs typeface="Arial" panose="020B0604020202020204" pitchFamily="34" charset="0"/>
              </a:rPr>
              <a:t>轴大功率交流电传动电力机车。该型机车是株洲电力机车有限公司引进西门子的技术开发的交流电传动电力机车产品之一，采用</a:t>
            </a:r>
            <a:r>
              <a:rPr kumimoji="0" lang="zh-CN" altLang="en-US" sz="2000" b="1" dirty="0" smtClean="0">
                <a:solidFill>
                  <a:schemeClr val="tx1"/>
                </a:solidFill>
                <a:latin typeface="Arial" panose="020B0604020202020204" pitchFamily="34" charset="0"/>
                <a:cs typeface="Arial" panose="020B0604020202020204" pitchFamily="34" charset="0"/>
              </a:rPr>
              <a:t>交流牵引电动机</a:t>
            </a:r>
            <a:r>
              <a:rPr kumimoji="0" lang="zh-CN" altLang="en-US" sz="2000" b="1" dirty="0">
                <a:solidFill>
                  <a:schemeClr val="tx1"/>
                </a:solidFill>
                <a:latin typeface="Arial" panose="020B0604020202020204" pitchFamily="34" charset="0"/>
                <a:cs typeface="Arial" panose="020B0604020202020204" pitchFamily="34" charset="0"/>
              </a:rPr>
              <a:t>，交</a:t>
            </a:r>
            <a:r>
              <a:rPr kumimoji="0" lang="en-US" altLang="zh-CN" sz="2000" b="1" dirty="0">
                <a:solidFill>
                  <a:schemeClr val="tx1"/>
                </a:solidFill>
                <a:latin typeface="Arial" panose="020B0604020202020204" pitchFamily="34" charset="0"/>
                <a:cs typeface="Arial" panose="020B0604020202020204" pitchFamily="34" charset="0"/>
              </a:rPr>
              <a:t>—</a:t>
            </a:r>
            <a:r>
              <a:rPr kumimoji="0" lang="zh-CN" altLang="en-US" sz="2000" b="1" dirty="0">
                <a:solidFill>
                  <a:schemeClr val="tx1"/>
                </a:solidFill>
                <a:latin typeface="Arial" panose="020B0604020202020204" pitchFamily="34" charset="0"/>
                <a:cs typeface="Arial" panose="020B0604020202020204" pitchFamily="34" charset="0"/>
              </a:rPr>
              <a:t>直</a:t>
            </a:r>
            <a:r>
              <a:rPr kumimoji="0" lang="en-US" altLang="zh-CN" sz="2000" b="1" dirty="0">
                <a:solidFill>
                  <a:schemeClr val="tx1"/>
                </a:solidFill>
                <a:latin typeface="Arial" panose="020B0604020202020204" pitchFamily="34" charset="0"/>
                <a:cs typeface="Arial" panose="020B0604020202020204" pitchFamily="34" charset="0"/>
              </a:rPr>
              <a:t>—</a:t>
            </a:r>
            <a:r>
              <a:rPr kumimoji="0" lang="zh-CN" altLang="en-US" sz="2000" b="1" dirty="0">
                <a:solidFill>
                  <a:schemeClr val="tx1"/>
                </a:solidFill>
                <a:latin typeface="Arial" panose="020B0604020202020204" pitchFamily="34" charset="0"/>
                <a:cs typeface="Arial" panose="020B0604020202020204" pitchFamily="34" charset="0"/>
              </a:rPr>
              <a:t>交流电传动以及双节固定重联。全部配属湖东机务段。</a:t>
            </a:r>
          </a:p>
        </p:txBody>
      </p:sp>
      <p:pic>
        <p:nvPicPr>
          <p:cNvPr id="30723" name="图片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16138" y="3617913"/>
            <a:ext cx="4910137"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Rectangle 58"/>
          <p:cNvSpPr>
            <a:spLocks noChangeArrowheads="1"/>
          </p:cNvSpPr>
          <p:nvPr/>
        </p:nvSpPr>
        <p:spPr bwMode="auto">
          <a:xfrm>
            <a:off x="790575" y="149225"/>
            <a:ext cx="6096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kumimoji="0" lang="en-US" altLang="zh-CN" sz="3600" dirty="0">
                <a:solidFill>
                  <a:schemeClr val="tx2"/>
                </a:solidFill>
                <a:latin typeface="黑体" panose="02010609060101010101" pitchFamily="49" charset="-122"/>
              </a:rPr>
              <a:t>3.2 </a:t>
            </a:r>
            <a:r>
              <a:rPr kumimoji="0" lang="zh-CN" altLang="en-US" sz="3600" dirty="0">
                <a:solidFill>
                  <a:schemeClr val="tx2"/>
                </a:solidFill>
                <a:latin typeface="黑体" panose="02010609060101010101" pitchFamily="49" charset="-122"/>
              </a:rPr>
              <a:t>电力机车</a:t>
            </a:r>
            <a:r>
              <a:rPr kumimoji="0" lang="en-US" altLang="zh-CN" sz="3600" dirty="0">
                <a:solidFill>
                  <a:schemeClr val="tx2"/>
                </a:solidFill>
                <a:latin typeface="黑体" panose="02010609060101010101" pitchFamily="49" charset="-122"/>
              </a:rPr>
              <a:t>-</a:t>
            </a:r>
            <a:r>
              <a:rPr kumimoji="0" lang="en-US" altLang="zh-CN" sz="3600" b="1" dirty="0">
                <a:solidFill>
                  <a:schemeClr val="tx1"/>
                </a:solidFill>
                <a:latin typeface="Arial" panose="020B0604020202020204" pitchFamily="34" charset="0"/>
                <a:cs typeface="Arial" panose="020B0604020202020204" pitchFamily="34" charset="0"/>
              </a:rPr>
              <a:t> </a:t>
            </a:r>
            <a:r>
              <a:rPr kumimoji="0" lang="en-US" altLang="zh-CN" sz="3600" b="1" dirty="0">
                <a:solidFill>
                  <a:srgbClr val="FF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HXD1</a:t>
            </a:r>
            <a:endParaRPr kumimoji="0" lang="zh-CN" altLang="en-US" sz="3600" dirty="0">
              <a:solidFill>
                <a:srgbClr val="FF0000"/>
              </a:solidFill>
              <a:effectLst>
                <a:outerShdw blurRad="38100" dist="38100" dir="2700000" algn="tl">
                  <a:srgbClr val="000000">
                    <a:alpha val="43137"/>
                  </a:srgbClr>
                </a:outerShdw>
              </a:effectLst>
              <a:latin typeface="黑体" panose="02010609060101010101" pitchFamily="49"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内容占位符 1"/>
          <p:cNvSpPr txBox="1">
            <a:spLocks/>
          </p:cNvSpPr>
          <p:nvPr/>
        </p:nvSpPr>
        <p:spPr bwMode="auto">
          <a:xfrm>
            <a:off x="617538" y="1133475"/>
            <a:ext cx="7908925"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50000"/>
              </a:lnSpc>
              <a:buClrTx/>
              <a:buFont typeface="Arial" panose="020B0604020202020204" pitchFamily="34" charset="0"/>
              <a:buNone/>
            </a:pPr>
            <a:r>
              <a:rPr kumimoji="0" lang="zh-CN" altLang="en-US" sz="2000" b="1" dirty="0">
                <a:solidFill>
                  <a:schemeClr val="tx1"/>
                </a:solidFill>
                <a:latin typeface="Arial" panose="020B0604020202020204" pitchFamily="34" charset="0"/>
                <a:cs typeface="Arial" panose="020B0604020202020204" pitchFamily="34" charset="0"/>
              </a:rPr>
              <a:t>“深度国产化” </a:t>
            </a:r>
            <a:r>
              <a:rPr kumimoji="0" lang="en-US" altLang="zh-CN" sz="2000" b="1" dirty="0" smtClean="0">
                <a:solidFill>
                  <a:schemeClr val="tx1"/>
                </a:solidFill>
                <a:latin typeface="Arial" panose="020B0604020202020204" pitchFamily="34" charset="0"/>
                <a:cs typeface="Arial" panose="020B0604020202020204" pitchFamily="34" charset="0"/>
              </a:rPr>
              <a:t>HXD1</a:t>
            </a:r>
            <a:r>
              <a:rPr kumimoji="0" lang="zh-CN" altLang="en-US" sz="2000" b="1" dirty="0" smtClean="0">
                <a:solidFill>
                  <a:schemeClr val="tx1"/>
                </a:solidFill>
                <a:latin typeface="Arial" panose="020B0604020202020204" pitchFamily="34" charset="0"/>
                <a:cs typeface="Arial" panose="020B0604020202020204" pitchFamily="34" charset="0"/>
              </a:rPr>
              <a:t>型</a:t>
            </a:r>
            <a:r>
              <a:rPr kumimoji="0" lang="zh-CN" altLang="en-US" sz="2000" b="1" dirty="0">
                <a:solidFill>
                  <a:schemeClr val="tx1"/>
                </a:solidFill>
                <a:latin typeface="Arial" panose="020B0604020202020204" pitchFamily="34" charset="0"/>
                <a:cs typeface="Arial" panose="020B0604020202020204" pitchFamily="34" charset="0"/>
              </a:rPr>
              <a:t>电力机车，机车编号由</a:t>
            </a:r>
            <a:r>
              <a:rPr kumimoji="0" lang="en-US" altLang="zh-CN" sz="2000" b="1" dirty="0">
                <a:solidFill>
                  <a:schemeClr val="tx1"/>
                </a:solidFill>
                <a:latin typeface="Arial" panose="020B0604020202020204" pitchFamily="34" charset="0"/>
                <a:cs typeface="Arial" panose="020B0604020202020204" pitchFamily="34" charset="0"/>
              </a:rPr>
              <a:t>1001</a:t>
            </a:r>
            <a:r>
              <a:rPr kumimoji="0" lang="zh-CN" altLang="en-US" sz="2000" b="1" dirty="0">
                <a:solidFill>
                  <a:schemeClr val="tx1"/>
                </a:solidFill>
                <a:latin typeface="Arial" panose="020B0604020202020204" pitchFamily="34" charset="0"/>
                <a:cs typeface="Arial" panose="020B0604020202020204" pitchFamily="34" charset="0"/>
              </a:rPr>
              <a:t>起排序，机车采用南车株洲电力机车研究所、株洲南车时代电气自主开发的牵引逆变器和微机控制系统，替代了原来使用的西门子公司产品，司机室外观也有所改变。</a:t>
            </a:r>
          </a:p>
        </p:txBody>
      </p:sp>
      <p:pic>
        <p:nvPicPr>
          <p:cNvPr id="31747"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41538" y="3617913"/>
            <a:ext cx="4860925"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effectLst/>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zh-CN" altLang="en-US" spc="50" dirty="0" smtClean="0">
                <a:ln w="11430"/>
                <a:solidFill>
                  <a:schemeClr val="tx2"/>
                </a:solidFill>
                <a:effectLst>
                  <a:outerShdw blurRad="76200" dist="50800" dir="5400000" algn="tl" rotWithShape="0">
                    <a:srgbClr val="000000">
                      <a:alpha val="65000"/>
                    </a:srgbClr>
                  </a:outerShdw>
                </a:effectLst>
                <a:latin typeface="微软雅黑" pitchFamily="34" charset="-122"/>
                <a:ea typeface="微软雅黑" pitchFamily="34" charset="-122"/>
              </a:rPr>
              <a:t>内容提要</a:t>
            </a:r>
            <a:endParaRPr lang="zh-CN" altLang="en-US" spc="50" dirty="0">
              <a:ln w="11430"/>
              <a:solidFill>
                <a:schemeClr val="tx2"/>
              </a:solidFill>
              <a:effectLst>
                <a:outerShdw blurRad="76200" dist="50800" dir="5400000" algn="tl" rotWithShape="0">
                  <a:srgbClr val="000000">
                    <a:alpha val="65000"/>
                  </a:srgbClr>
                </a:outerShdw>
              </a:effectLst>
              <a:latin typeface="微软雅黑" pitchFamily="34" charset="-122"/>
              <a:ea typeface="微软雅黑" pitchFamily="34" charset="-122"/>
            </a:endParaRPr>
          </a:p>
        </p:txBody>
      </p:sp>
      <p:sp>
        <p:nvSpPr>
          <p:cNvPr id="5" name="AutoShape 4"/>
          <p:cNvSpPr>
            <a:spLocks noChangeArrowheads="1"/>
          </p:cNvSpPr>
          <p:nvPr/>
        </p:nvSpPr>
        <p:spPr bwMode="gray">
          <a:xfrm>
            <a:off x="1214438" y="1304925"/>
            <a:ext cx="6972300" cy="808038"/>
          </a:xfrm>
          <a:prstGeom prst="roundRect">
            <a:avLst>
              <a:gd name="adj" fmla="val 10889"/>
            </a:avLst>
          </a:prstGeom>
          <a:gradFill rotWithShape="1">
            <a:gsLst>
              <a:gs pos="0">
                <a:srgbClr val="DDDDDD">
                  <a:gamma/>
                  <a:tint val="51373"/>
                  <a:invGamma/>
                </a:srgbClr>
              </a:gs>
              <a:gs pos="100000">
                <a:srgbClr val="DDDDDD"/>
              </a:gs>
            </a:gsLst>
            <a:lin ang="2700000" scaled="1"/>
          </a:gradFill>
          <a:ln w="38100">
            <a:solidFill>
              <a:srgbClr val="FFFFFF"/>
            </a:solidFill>
            <a:round/>
            <a:headEnd/>
            <a:tailEnd/>
          </a:ln>
          <a:effectLst>
            <a:outerShdw blurRad="50800" dist="88900" dir="2700000" algn="tl" rotWithShape="0">
              <a:prstClr val="black">
                <a:alpha val="44000"/>
              </a:prstClr>
            </a:outerShdw>
          </a:effectLst>
        </p:spPr>
        <p:txBody>
          <a:bodyPr wrap="none" anchor="ctr"/>
          <a:lstStyle/>
          <a:p>
            <a:pPr eaLnBrk="1" hangingPunct="1">
              <a:defRPr/>
            </a:pPr>
            <a:endParaRPr lang="zh-CN" altLang="en-US">
              <a:latin typeface="黑体" pitchFamily="2" charset="-122"/>
              <a:ea typeface="宋体" charset="-122"/>
            </a:endParaRPr>
          </a:p>
        </p:txBody>
      </p:sp>
      <p:sp>
        <p:nvSpPr>
          <p:cNvPr id="47" name="AutoShape 4"/>
          <p:cNvSpPr>
            <a:spLocks noChangeArrowheads="1"/>
          </p:cNvSpPr>
          <p:nvPr/>
        </p:nvSpPr>
        <p:spPr bwMode="gray">
          <a:xfrm>
            <a:off x="1214438" y="2297113"/>
            <a:ext cx="6972300" cy="808037"/>
          </a:xfrm>
          <a:prstGeom prst="roundRect">
            <a:avLst>
              <a:gd name="adj" fmla="val 10889"/>
            </a:avLst>
          </a:prstGeom>
          <a:gradFill rotWithShape="1">
            <a:gsLst>
              <a:gs pos="0">
                <a:srgbClr val="DDDDDD">
                  <a:gamma/>
                  <a:tint val="51373"/>
                  <a:invGamma/>
                </a:srgbClr>
              </a:gs>
              <a:gs pos="100000">
                <a:srgbClr val="DDDDDD"/>
              </a:gs>
            </a:gsLst>
            <a:lin ang="2700000" scaled="1"/>
          </a:gradFill>
          <a:ln w="38100">
            <a:solidFill>
              <a:srgbClr val="FFFFFF"/>
            </a:solidFill>
            <a:round/>
            <a:headEnd/>
            <a:tailEnd/>
          </a:ln>
          <a:effectLst>
            <a:outerShdw blurRad="50800" dist="88900" dir="2700000" algn="tl" rotWithShape="0">
              <a:prstClr val="black">
                <a:alpha val="44000"/>
              </a:prstClr>
            </a:outerShdw>
          </a:effectLst>
        </p:spPr>
        <p:txBody>
          <a:bodyPr wrap="none" anchor="ctr"/>
          <a:lstStyle/>
          <a:p>
            <a:pPr eaLnBrk="1" hangingPunct="1">
              <a:defRPr/>
            </a:pPr>
            <a:endParaRPr lang="zh-CN" altLang="en-US">
              <a:latin typeface="黑体" pitchFamily="2" charset="-122"/>
              <a:ea typeface="宋体" charset="-122"/>
            </a:endParaRPr>
          </a:p>
        </p:txBody>
      </p:sp>
      <p:sp>
        <p:nvSpPr>
          <p:cNvPr id="61" name="Text Box 8"/>
          <p:cNvSpPr txBox="1">
            <a:spLocks noChangeArrowheads="1"/>
          </p:cNvSpPr>
          <p:nvPr/>
        </p:nvSpPr>
        <p:spPr bwMode="gray">
          <a:xfrm>
            <a:off x="2219325" y="2439988"/>
            <a:ext cx="5581650" cy="519112"/>
          </a:xfrm>
          <a:prstGeom prst="rect">
            <a:avLst/>
          </a:prstGeom>
          <a:noFill/>
          <a:ln w="9525" algn="ctr">
            <a:noFill/>
            <a:miter lim="800000"/>
            <a:headEnd/>
            <a:tailEnd/>
          </a:ln>
          <a:effectLst/>
        </p:spPr>
        <p:txBody>
          <a:bodyPr>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defRPr/>
            </a:pPr>
            <a:r>
              <a:rPr lang="zh-CN" altLang="en-US" b="1"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高速铁路</a:t>
            </a:r>
            <a:endParaRPr lang="en-US" altLang="zh-CN" b="1"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pSp>
        <p:nvGrpSpPr>
          <p:cNvPr id="9222" name="组合 76"/>
          <p:cNvGrpSpPr>
            <a:grpSpLocks/>
          </p:cNvGrpSpPr>
          <p:nvPr/>
        </p:nvGrpSpPr>
        <p:grpSpPr bwMode="auto">
          <a:xfrm>
            <a:off x="1495425" y="2439988"/>
            <a:ext cx="569913" cy="568325"/>
            <a:chOff x="1416673" y="1436447"/>
            <a:chExt cx="569088" cy="567402"/>
          </a:xfrm>
        </p:grpSpPr>
        <p:grpSp>
          <p:nvGrpSpPr>
            <p:cNvPr id="9258" name="组合 34"/>
            <p:cNvGrpSpPr>
              <a:grpSpLocks/>
            </p:cNvGrpSpPr>
            <p:nvPr/>
          </p:nvGrpSpPr>
          <p:grpSpPr bwMode="auto">
            <a:xfrm>
              <a:off x="1416673" y="1436447"/>
              <a:ext cx="569088" cy="567402"/>
              <a:chOff x="1502700" y="2291907"/>
              <a:chExt cx="569088" cy="567402"/>
            </a:xfrm>
          </p:grpSpPr>
          <p:sp>
            <p:nvSpPr>
              <p:cNvPr id="9260" name="AutoShape 5"/>
              <p:cNvSpPr>
                <a:spLocks noChangeArrowheads="1"/>
              </p:cNvSpPr>
              <p:nvPr/>
            </p:nvSpPr>
            <p:spPr bwMode="gray">
              <a:xfrm>
                <a:off x="1502700" y="2291907"/>
                <a:ext cx="569088" cy="567402"/>
              </a:xfrm>
              <a:prstGeom prst="roundRect">
                <a:avLst>
                  <a:gd name="adj" fmla="val 11921"/>
                </a:avLst>
              </a:prstGeom>
              <a:gradFill rotWithShape="1">
                <a:gsLst>
                  <a:gs pos="0">
                    <a:srgbClr val="0066CC"/>
                  </a:gs>
                  <a:gs pos="100000">
                    <a:srgbClr val="00478E"/>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a:solidFill>
                    <a:srgbClr val="FFFFFF"/>
                  </a:solidFill>
                  <a:latin typeface="黑体" panose="02010609060101010101" pitchFamily="49" charset="-122"/>
                </a:endParaRPr>
              </a:p>
            </p:txBody>
          </p:sp>
          <p:sp>
            <p:nvSpPr>
              <p:cNvPr id="77" name="Freeform 6"/>
              <p:cNvSpPr>
                <a:spLocks/>
              </p:cNvSpPr>
              <p:nvPr/>
            </p:nvSpPr>
            <p:spPr bwMode="gray">
              <a:xfrm>
                <a:off x="1538110" y="2328160"/>
                <a:ext cx="284123" cy="28412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0066CC">
                      <a:gamma/>
                      <a:tint val="54510"/>
                      <a:invGamma/>
                    </a:srgbClr>
                  </a:gs>
                  <a:gs pos="50000">
                    <a:srgbClr val="0066CC">
                      <a:alpha val="0"/>
                    </a:srgbClr>
                  </a:gs>
                  <a:gs pos="100000">
                    <a:srgbClr val="0066CC">
                      <a:gamma/>
                      <a:tint val="54510"/>
                      <a:invGamma/>
                    </a:srgbClr>
                  </a:gs>
                </a:gsLst>
                <a:lin ang="2700000" scaled="1"/>
              </a:gradFill>
              <a:ln w="0">
                <a:noFill/>
                <a:prstDash val="solid"/>
                <a:round/>
                <a:headEnd/>
                <a:tailEnd/>
              </a:ln>
            </p:spPr>
            <p:txBody>
              <a:bodyPr/>
              <a:lstStyle/>
              <a:p>
                <a:pPr eaLnBrk="1" hangingPunct="1">
                  <a:defRPr/>
                </a:pPr>
                <a:endParaRPr lang="zh-CN" altLang="en-US">
                  <a:latin typeface="黑体" pitchFamily="2" charset="-122"/>
                  <a:ea typeface="宋体" charset="-122"/>
                </a:endParaRPr>
              </a:p>
            </p:txBody>
          </p:sp>
        </p:grpSp>
        <p:sp>
          <p:nvSpPr>
            <p:cNvPr id="75" name="Text Box 7"/>
            <p:cNvSpPr txBox="1">
              <a:spLocks noChangeArrowheads="1"/>
            </p:cNvSpPr>
            <p:nvPr/>
          </p:nvSpPr>
          <p:spPr bwMode="gray">
            <a:xfrm>
              <a:off x="1429355" y="1466560"/>
              <a:ext cx="543725" cy="523024"/>
            </a:xfrm>
            <a:prstGeom prst="rect">
              <a:avLst/>
            </a:prstGeom>
            <a:noFill/>
            <a:ln w="9525" algn="ctr">
              <a:noFill/>
              <a:miter lim="800000"/>
              <a:headEnd/>
              <a:tailEnd/>
            </a:ln>
            <a:effectLst/>
          </p:spPr>
          <p:txBody>
            <a:bodyPr wrap="none">
              <a:spAutoFit/>
            </a:bodyPr>
            <a:lstStyle/>
            <a:p>
              <a:pPr algn="ctr">
                <a:defRPr/>
              </a:pPr>
              <a:r>
                <a:rPr lang="zh-CN" altLang="en-US" dirty="0">
                  <a:effectLst>
                    <a:outerShdw blurRad="38100" dist="38100" dir="2700000" algn="tl">
                      <a:srgbClr val="000000"/>
                    </a:outerShdw>
                  </a:effectLst>
                  <a:latin typeface="+mj-ea"/>
                  <a:ea typeface="+mj-ea"/>
                </a:rPr>
                <a:t>二</a:t>
              </a:r>
              <a:endParaRPr lang="en-US" altLang="zh-CN" dirty="0">
                <a:effectLst>
                  <a:outerShdw blurRad="38100" dist="38100" dir="2700000" algn="tl">
                    <a:srgbClr val="000000"/>
                  </a:outerShdw>
                </a:effectLst>
                <a:latin typeface="+mj-ea"/>
                <a:ea typeface="+mj-ea"/>
              </a:endParaRPr>
            </a:p>
          </p:txBody>
        </p:sp>
      </p:grpSp>
      <p:grpSp>
        <p:nvGrpSpPr>
          <p:cNvPr id="9223" name="组合 76"/>
          <p:cNvGrpSpPr>
            <a:grpSpLocks/>
          </p:cNvGrpSpPr>
          <p:nvPr/>
        </p:nvGrpSpPr>
        <p:grpSpPr bwMode="auto">
          <a:xfrm>
            <a:off x="1438275" y="1411288"/>
            <a:ext cx="569913" cy="568325"/>
            <a:chOff x="1416673" y="1436447"/>
            <a:chExt cx="569088" cy="567402"/>
          </a:xfrm>
        </p:grpSpPr>
        <p:grpSp>
          <p:nvGrpSpPr>
            <p:cNvPr id="9252" name="组合 34"/>
            <p:cNvGrpSpPr>
              <a:grpSpLocks/>
            </p:cNvGrpSpPr>
            <p:nvPr/>
          </p:nvGrpSpPr>
          <p:grpSpPr bwMode="auto">
            <a:xfrm>
              <a:off x="1416673" y="1436447"/>
              <a:ext cx="569088" cy="567402"/>
              <a:chOff x="1502700" y="2291907"/>
              <a:chExt cx="569088" cy="567402"/>
            </a:xfrm>
          </p:grpSpPr>
          <p:sp>
            <p:nvSpPr>
              <p:cNvPr id="9254" name="AutoShape 5"/>
              <p:cNvSpPr>
                <a:spLocks noChangeArrowheads="1"/>
              </p:cNvSpPr>
              <p:nvPr/>
            </p:nvSpPr>
            <p:spPr bwMode="gray">
              <a:xfrm>
                <a:off x="1502700" y="2291907"/>
                <a:ext cx="569088" cy="567402"/>
              </a:xfrm>
              <a:prstGeom prst="roundRect">
                <a:avLst>
                  <a:gd name="adj" fmla="val 11921"/>
                </a:avLst>
              </a:prstGeom>
              <a:gradFill rotWithShape="1">
                <a:gsLst>
                  <a:gs pos="0">
                    <a:srgbClr val="0066CC"/>
                  </a:gs>
                  <a:gs pos="100000">
                    <a:srgbClr val="00478E"/>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a:solidFill>
                    <a:srgbClr val="FFFFFF"/>
                  </a:solidFill>
                  <a:latin typeface="黑体" panose="02010609060101010101" pitchFamily="49" charset="-122"/>
                </a:endParaRPr>
              </a:p>
            </p:txBody>
          </p:sp>
          <p:sp>
            <p:nvSpPr>
              <p:cNvPr id="36" name="Freeform 6"/>
              <p:cNvSpPr>
                <a:spLocks/>
              </p:cNvSpPr>
              <p:nvPr/>
            </p:nvSpPr>
            <p:spPr bwMode="gray">
              <a:xfrm>
                <a:off x="1538110" y="2328160"/>
                <a:ext cx="284123" cy="28412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0066CC">
                      <a:gamma/>
                      <a:tint val="54510"/>
                      <a:invGamma/>
                    </a:srgbClr>
                  </a:gs>
                  <a:gs pos="50000">
                    <a:srgbClr val="0066CC">
                      <a:alpha val="0"/>
                    </a:srgbClr>
                  </a:gs>
                  <a:gs pos="100000">
                    <a:srgbClr val="0066CC">
                      <a:gamma/>
                      <a:tint val="54510"/>
                      <a:invGamma/>
                    </a:srgbClr>
                  </a:gs>
                </a:gsLst>
                <a:lin ang="2700000" scaled="1"/>
              </a:gradFill>
              <a:ln w="0">
                <a:noFill/>
                <a:prstDash val="solid"/>
                <a:round/>
                <a:headEnd/>
                <a:tailEnd/>
              </a:ln>
            </p:spPr>
            <p:txBody>
              <a:bodyPr/>
              <a:lstStyle/>
              <a:p>
                <a:pPr eaLnBrk="1" hangingPunct="1">
                  <a:defRPr/>
                </a:pPr>
                <a:endParaRPr lang="zh-CN" altLang="en-US">
                  <a:latin typeface="黑体" pitchFamily="2" charset="-122"/>
                  <a:ea typeface="宋体" charset="-122"/>
                </a:endParaRPr>
              </a:p>
            </p:txBody>
          </p:sp>
        </p:grpSp>
        <p:sp>
          <p:nvSpPr>
            <p:cNvPr id="34" name="Text Box 7"/>
            <p:cNvSpPr txBox="1">
              <a:spLocks noChangeArrowheads="1"/>
            </p:cNvSpPr>
            <p:nvPr/>
          </p:nvSpPr>
          <p:spPr bwMode="gray">
            <a:xfrm>
              <a:off x="1429355" y="1466560"/>
              <a:ext cx="543725" cy="523024"/>
            </a:xfrm>
            <a:prstGeom prst="rect">
              <a:avLst/>
            </a:prstGeom>
            <a:noFill/>
            <a:ln w="9525" algn="ctr">
              <a:noFill/>
              <a:miter lim="800000"/>
              <a:headEnd/>
              <a:tailEnd/>
            </a:ln>
            <a:effectLst/>
          </p:spPr>
          <p:txBody>
            <a:bodyPr wrap="none">
              <a:spAutoFit/>
            </a:bodyPr>
            <a:lstStyle/>
            <a:p>
              <a:pPr algn="ctr">
                <a:defRPr/>
              </a:pPr>
              <a:r>
                <a:rPr lang="zh-CN" altLang="en-US" dirty="0">
                  <a:effectLst>
                    <a:outerShdw blurRad="38100" dist="38100" dir="2700000" algn="tl">
                      <a:srgbClr val="000000"/>
                    </a:outerShdw>
                  </a:effectLst>
                  <a:latin typeface="+mj-ea"/>
                  <a:ea typeface="+mj-ea"/>
                </a:rPr>
                <a:t>一</a:t>
              </a:r>
              <a:endParaRPr lang="en-US" altLang="zh-CN" dirty="0">
                <a:effectLst>
                  <a:outerShdw blurRad="38100" dist="38100" dir="2700000" algn="tl">
                    <a:srgbClr val="000000"/>
                  </a:outerShdw>
                </a:effectLst>
                <a:latin typeface="+mj-ea"/>
                <a:ea typeface="+mj-ea"/>
              </a:endParaRPr>
            </a:p>
          </p:txBody>
        </p:sp>
      </p:grpSp>
      <p:sp>
        <p:nvSpPr>
          <p:cNvPr id="3" name="Text Box 8"/>
          <p:cNvSpPr txBox="1">
            <a:spLocks noChangeArrowheads="1"/>
          </p:cNvSpPr>
          <p:nvPr/>
        </p:nvSpPr>
        <p:spPr bwMode="gray">
          <a:xfrm>
            <a:off x="2065338" y="1517650"/>
            <a:ext cx="5581650" cy="523875"/>
          </a:xfrm>
          <a:prstGeom prst="rect">
            <a:avLst/>
          </a:prstGeom>
          <a:noFill/>
          <a:ln w="9525" algn="ctr">
            <a:noFill/>
            <a:miter lim="800000"/>
            <a:headEnd/>
            <a:tailEnd/>
          </a:ln>
          <a:effectLst/>
        </p:spPr>
        <p:txBody>
          <a:bodyPr>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defRPr/>
            </a:pPr>
            <a:r>
              <a:rPr lang="zh-CN" altLang="en-US" b="1" dirty="0" smtClean="0">
                <a:solidFill>
                  <a:srgbClr val="A5002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轨道交通分类</a:t>
            </a:r>
            <a:endParaRPr lang="en-US" altLang="zh-CN" b="1" dirty="0" smtClean="0">
              <a:solidFill>
                <a:srgbClr val="A50021"/>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17" name="AutoShape 4"/>
          <p:cNvSpPr>
            <a:spLocks noChangeArrowheads="1"/>
          </p:cNvSpPr>
          <p:nvPr/>
        </p:nvSpPr>
        <p:spPr bwMode="gray">
          <a:xfrm>
            <a:off x="1214438" y="3308350"/>
            <a:ext cx="6972300" cy="808038"/>
          </a:xfrm>
          <a:prstGeom prst="roundRect">
            <a:avLst>
              <a:gd name="adj" fmla="val 10889"/>
            </a:avLst>
          </a:prstGeom>
          <a:gradFill rotWithShape="1">
            <a:gsLst>
              <a:gs pos="0">
                <a:srgbClr val="DDDDDD">
                  <a:gamma/>
                  <a:tint val="51373"/>
                  <a:invGamma/>
                </a:srgbClr>
              </a:gs>
              <a:gs pos="100000">
                <a:srgbClr val="DDDDDD"/>
              </a:gs>
            </a:gsLst>
            <a:lin ang="2700000" scaled="1"/>
          </a:gradFill>
          <a:ln w="38100">
            <a:solidFill>
              <a:srgbClr val="FFFFFF"/>
            </a:solidFill>
            <a:round/>
            <a:headEnd/>
            <a:tailEnd/>
          </a:ln>
          <a:effectLst>
            <a:outerShdw blurRad="50800" dist="88900" dir="2700000" algn="tl" rotWithShape="0">
              <a:prstClr val="black">
                <a:alpha val="44000"/>
              </a:prstClr>
            </a:outerShdw>
          </a:effectLst>
        </p:spPr>
        <p:txBody>
          <a:bodyPr wrap="none" anchor="ctr"/>
          <a:lstStyle/>
          <a:p>
            <a:pPr eaLnBrk="1" hangingPunct="1">
              <a:defRPr/>
            </a:pPr>
            <a:endParaRPr lang="zh-CN" altLang="en-US">
              <a:latin typeface="黑体" pitchFamily="2" charset="-122"/>
              <a:ea typeface="宋体" charset="-122"/>
            </a:endParaRPr>
          </a:p>
        </p:txBody>
      </p:sp>
      <p:sp>
        <p:nvSpPr>
          <p:cNvPr id="18" name="Text Box 8"/>
          <p:cNvSpPr txBox="1">
            <a:spLocks noChangeArrowheads="1"/>
          </p:cNvSpPr>
          <p:nvPr/>
        </p:nvSpPr>
        <p:spPr bwMode="gray">
          <a:xfrm>
            <a:off x="2219325" y="3451225"/>
            <a:ext cx="5581650" cy="519113"/>
          </a:xfrm>
          <a:prstGeom prst="rect">
            <a:avLst/>
          </a:prstGeom>
          <a:noFill/>
          <a:ln w="9525" algn="ctr">
            <a:noFill/>
            <a:miter lim="800000"/>
            <a:headEnd/>
            <a:tailEnd/>
          </a:ln>
          <a:effectLst/>
        </p:spPr>
        <p:txBody>
          <a:bodyPr>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defRPr/>
            </a:pPr>
            <a:r>
              <a:rPr lang="zh-CN" altLang="en-US" b="1"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重载铁路</a:t>
            </a:r>
            <a:endParaRPr lang="en-US" altLang="zh-CN" b="1"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pSp>
        <p:nvGrpSpPr>
          <p:cNvPr id="9227" name="组合 76"/>
          <p:cNvGrpSpPr>
            <a:grpSpLocks/>
          </p:cNvGrpSpPr>
          <p:nvPr/>
        </p:nvGrpSpPr>
        <p:grpSpPr bwMode="auto">
          <a:xfrm>
            <a:off x="1495425" y="3451225"/>
            <a:ext cx="569913" cy="568325"/>
            <a:chOff x="1416673" y="1436447"/>
            <a:chExt cx="569088" cy="567402"/>
          </a:xfrm>
        </p:grpSpPr>
        <p:grpSp>
          <p:nvGrpSpPr>
            <p:cNvPr id="9246" name="组合 34"/>
            <p:cNvGrpSpPr>
              <a:grpSpLocks/>
            </p:cNvGrpSpPr>
            <p:nvPr/>
          </p:nvGrpSpPr>
          <p:grpSpPr bwMode="auto">
            <a:xfrm>
              <a:off x="1416673" y="1436447"/>
              <a:ext cx="569088" cy="567402"/>
              <a:chOff x="1502700" y="2291907"/>
              <a:chExt cx="569088" cy="567402"/>
            </a:xfrm>
          </p:grpSpPr>
          <p:sp>
            <p:nvSpPr>
              <p:cNvPr id="9248" name="AutoShape 5"/>
              <p:cNvSpPr>
                <a:spLocks noChangeArrowheads="1"/>
              </p:cNvSpPr>
              <p:nvPr/>
            </p:nvSpPr>
            <p:spPr bwMode="gray">
              <a:xfrm>
                <a:off x="1502700" y="2291907"/>
                <a:ext cx="569088" cy="567402"/>
              </a:xfrm>
              <a:prstGeom prst="roundRect">
                <a:avLst>
                  <a:gd name="adj" fmla="val 11921"/>
                </a:avLst>
              </a:prstGeom>
              <a:gradFill rotWithShape="1">
                <a:gsLst>
                  <a:gs pos="0">
                    <a:srgbClr val="0066CC"/>
                  </a:gs>
                  <a:gs pos="100000">
                    <a:srgbClr val="00478E"/>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a:solidFill>
                    <a:srgbClr val="FFFFFF"/>
                  </a:solidFill>
                  <a:latin typeface="黑体" panose="02010609060101010101" pitchFamily="49" charset="-122"/>
                </a:endParaRPr>
              </a:p>
            </p:txBody>
          </p:sp>
          <p:sp>
            <p:nvSpPr>
              <p:cNvPr id="23" name="Freeform 6"/>
              <p:cNvSpPr>
                <a:spLocks/>
              </p:cNvSpPr>
              <p:nvPr/>
            </p:nvSpPr>
            <p:spPr bwMode="gray">
              <a:xfrm>
                <a:off x="1538110" y="2328160"/>
                <a:ext cx="284123" cy="28412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0066CC">
                      <a:gamma/>
                      <a:tint val="54510"/>
                      <a:invGamma/>
                    </a:srgbClr>
                  </a:gs>
                  <a:gs pos="50000">
                    <a:srgbClr val="0066CC">
                      <a:alpha val="0"/>
                    </a:srgbClr>
                  </a:gs>
                  <a:gs pos="100000">
                    <a:srgbClr val="0066CC">
                      <a:gamma/>
                      <a:tint val="54510"/>
                      <a:invGamma/>
                    </a:srgbClr>
                  </a:gs>
                </a:gsLst>
                <a:lin ang="2700000" scaled="1"/>
              </a:gradFill>
              <a:ln w="0">
                <a:noFill/>
                <a:prstDash val="solid"/>
                <a:round/>
                <a:headEnd/>
                <a:tailEnd/>
              </a:ln>
            </p:spPr>
            <p:txBody>
              <a:bodyPr/>
              <a:lstStyle/>
              <a:p>
                <a:pPr eaLnBrk="1" hangingPunct="1">
                  <a:defRPr/>
                </a:pPr>
                <a:endParaRPr lang="zh-CN" altLang="en-US">
                  <a:latin typeface="黑体" pitchFamily="2" charset="-122"/>
                  <a:ea typeface="宋体" charset="-122"/>
                </a:endParaRPr>
              </a:p>
            </p:txBody>
          </p:sp>
        </p:grpSp>
        <p:sp>
          <p:nvSpPr>
            <p:cNvPr id="21" name="Text Box 7"/>
            <p:cNvSpPr txBox="1">
              <a:spLocks noChangeArrowheads="1"/>
            </p:cNvSpPr>
            <p:nvPr/>
          </p:nvSpPr>
          <p:spPr bwMode="gray">
            <a:xfrm>
              <a:off x="1429355" y="1466561"/>
              <a:ext cx="543725" cy="523024"/>
            </a:xfrm>
            <a:prstGeom prst="rect">
              <a:avLst/>
            </a:prstGeom>
            <a:noFill/>
            <a:ln w="9525" algn="ctr">
              <a:noFill/>
              <a:miter lim="800000"/>
              <a:headEnd/>
              <a:tailEnd/>
            </a:ln>
            <a:effectLst/>
          </p:spPr>
          <p:txBody>
            <a:bodyPr wrap="none">
              <a:spAutoFit/>
            </a:bodyPr>
            <a:lstStyle/>
            <a:p>
              <a:pPr algn="ctr">
                <a:defRPr/>
              </a:pPr>
              <a:r>
                <a:rPr lang="zh-CN" altLang="en-US" dirty="0">
                  <a:effectLst>
                    <a:outerShdw blurRad="38100" dist="38100" dir="2700000" algn="tl">
                      <a:srgbClr val="000000"/>
                    </a:outerShdw>
                  </a:effectLst>
                  <a:latin typeface="+mj-ea"/>
                  <a:ea typeface="+mj-ea"/>
                </a:rPr>
                <a:t>三</a:t>
              </a:r>
              <a:endParaRPr lang="en-US" altLang="zh-CN" dirty="0">
                <a:effectLst>
                  <a:outerShdw blurRad="38100" dist="38100" dir="2700000" algn="tl">
                    <a:srgbClr val="000000"/>
                  </a:outerShdw>
                </a:effectLst>
                <a:latin typeface="+mj-ea"/>
                <a:ea typeface="+mj-ea"/>
              </a:endParaRPr>
            </a:p>
          </p:txBody>
        </p:sp>
      </p:grpSp>
      <p:sp>
        <p:nvSpPr>
          <p:cNvPr id="24" name="AutoShape 4"/>
          <p:cNvSpPr>
            <a:spLocks noChangeArrowheads="1"/>
          </p:cNvSpPr>
          <p:nvPr/>
        </p:nvSpPr>
        <p:spPr bwMode="gray">
          <a:xfrm>
            <a:off x="1214438" y="4337050"/>
            <a:ext cx="6972300" cy="808038"/>
          </a:xfrm>
          <a:prstGeom prst="roundRect">
            <a:avLst>
              <a:gd name="adj" fmla="val 10889"/>
            </a:avLst>
          </a:prstGeom>
          <a:gradFill rotWithShape="1">
            <a:gsLst>
              <a:gs pos="0">
                <a:srgbClr val="DDDDDD">
                  <a:gamma/>
                  <a:tint val="51373"/>
                  <a:invGamma/>
                </a:srgbClr>
              </a:gs>
              <a:gs pos="100000">
                <a:srgbClr val="DDDDDD"/>
              </a:gs>
            </a:gsLst>
            <a:lin ang="2700000" scaled="1"/>
          </a:gradFill>
          <a:ln w="38100">
            <a:solidFill>
              <a:srgbClr val="FFFFFF"/>
            </a:solidFill>
            <a:round/>
            <a:headEnd/>
            <a:tailEnd/>
          </a:ln>
          <a:effectLst>
            <a:outerShdw blurRad="50800" dist="88900" dir="2700000" algn="tl" rotWithShape="0">
              <a:prstClr val="black">
                <a:alpha val="44000"/>
              </a:prstClr>
            </a:outerShdw>
          </a:effectLst>
        </p:spPr>
        <p:txBody>
          <a:bodyPr wrap="none" anchor="ctr"/>
          <a:lstStyle/>
          <a:p>
            <a:pPr eaLnBrk="1" hangingPunct="1">
              <a:defRPr/>
            </a:pPr>
            <a:endParaRPr lang="zh-CN" altLang="en-US">
              <a:latin typeface="黑体" pitchFamily="2" charset="-122"/>
              <a:ea typeface="宋体" charset="-122"/>
            </a:endParaRPr>
          </a:p>
        </p:txBody>
      </p:sp>
      <p:sp>
        <p:nvSpPr>
          <p:cNvPr id="25" name="Text Box 8"/>
          <p:cNvSpPr txBox="1">
            <a:spLocks noChangeArrowheads="1"/>
          </p:cNvSpPr>
          <p:nvPr/>
        </p:nvSpPr>
        <p:spPr bwMode="gray">
          <a:xfrm>
            <a:off x="2219325" y="4479925"/>
            <a:ext cx="5581650" cy="519113"/>
          </a:xfrm>
          <a:prstGeom prst="rect">
            <a:avLst/>
          </a:prstGeom>
          <a:noFill/>
          <a:ln w="9525" algn="ctr">
            <a:noFill/>
            <a:miter lim="800000"/>
            <a:headEnd/>
            <a:tailEnd/>
          </a:ln>
          <a:effectLst/>
        </p:spPr>
        <p:txBody>
          <a:bodyPr>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defRPr/>
            </a:pPr>
            <a:r>
              <a:rPr lang="zh-CN" altLang="en-US" b="1"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城市轨道交通</a:t>
            </a:r>
            <a:endParaRPr lang="en-US" altLang="zh-CN" b="1"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pSp>
        <p:nvGrpSpPr>
          <p:cNvPr id="9230" name="组合 76"/>
          <p:cNvGrpSpPr>
            <a:grpSpLocks/>
          </p:cNvGrpSpPr>
          <p:nvPr/>
        </p:nvGrpSpPr>
        <p:grpSpPr bwMode="auto">
          <a:xfrm>
            <a:off x="1495425" y="4479925"/>
            <a:ext cx="569913" cy="568325"/>
            <a:chOff x="1416673" y="1436447"/>
            <a:chExt cx="569088" cy="567402"/>
          </a:xfrm>
        </p:grpSpPr>
        <p:grpSp>
          <p:nvGrpSpPr>
            <p:cNvPr id="9240" name="组合 34"/>
            <p:cNvGrpSpPr>
              <a:grpSpLocks/>
            </p:cNvGrpSpPr>
            <p:nvPr/>
          </p:nvGrpSpPr>
          <p:grpSpPr bwMode="auto">
            <a:xfrm>
              <a:off x="1416673" y="1436447"/>
              <a:ext cx="569088" cy="567402"/>
              <a:chOff x="1502700" y="2291907"/>
              <a:chExt cx="569088" cy="567402"/>
            </a:xfrm>
          </p:grpSpPr>
          <p:sp>
            <p:nvSpPr>
              <p:cNvPr id="9242" name="AutoShape 5"/>
              <p:cNvSpPr>
                <a:spLocks noChangeArrowheads="1"/>
              </p:cNvSpPr>
              <p:nvPr/>
            </p:nvSpPr>
            <p:spPr bwMode="gray">
              <a:xfrm>
                <a:off x="1502700" y="2291907"/>
                <a:ext cx="569088" cy="567402"/>
              </a:xfrm>
              <a:prstGeom prst="roundRect">
                <a:avLst>
                  <a:gd name="adj" fmla="val 11921"/>
                </a:avLst>
              </a:prstGeom>
              <a:gradFill rotWithShape="1">
                <a:gsLst>
                  <a:gs pos="0">
                    <a:srgbClr val="0066CC"/>
                  </a:gs>
                  <a:gs pos="100000">
                    <a:srgbClr val="00478E"/>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a:solidFill>
                    <a:srgbClr val="FFFFFF"/>
                  </a:solidFill>
                  <a:latin typeface="黑体" panose="02010609060101010101" pitchFamily="49" charset="-122"/>
                </a:endParaRPr>
              </a:p>
            </p:txBody>
          </p:sp>
          <p:sp>
            <p:nvSpPr>
              <p:cNvPr id="30" name="Freeform 6"/>
              <p:cNvSpPr>
                <a:spLocks/>
              </p:cNvSpPr>
              <p:nvPr/>
            </p:nvSpPr>
            <p:spPr bwMode="gray">
              <a:xfrm>
                <a:off x="1538110" y="2328160"/>
                <a:ext cx="284123" cy="28412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0066CC">
                      <a:gamma/>
                      <a:tint val="54510"/>
                      <a:invGamma/>
                    </a:srgbClr>
                  </a:gs>
                  <a:gs pos="50000">
                    <a:srgbClr val="0066CC">
                      <a:alpha val="0"/>
                    </a:srgbClr>
                  </a:gs>
                  <a:gs pos="100000">
                    <a:srgbClr val="0066CC">
                      <a:gamma/>
                      <a:tint val="54510"/>
                      <a:invGamma/>
                    </a:srgbClr>
                  </a:gs>
                </a:gsLst>
                <a:lin ang="2700000" scaled="1"/>
              </a:gradFill>
              <a:ln w="0">
                <a:noFill/>
                <a:prstDash val="solid"/>
                <a:round/>
                <a:headEnd/>
                <a:tailEnd/>
              </a:ln>
            </p:spPr>
            <p:txBody>
              <a:bodyPr/>
              <a:lstStyle/>
              <a:p>
                <a:pPr eaLnBrk="1" hangingPunct="1">
                  <a:defRPr/>
                </a:pPr>
                <a:endParaRPr lang="zh-CN" altLang="en-US">
                  <a:latin typeface="黑体" pitchFamily="2" charset="-122"/>
                  <a:ea typeface="宋体" charset="-122"/>
                </a:endParaRPr>
              </a:p>
            </p:txBody>
          </p:sp>
        </p:grpSp>
        <p:sp>
          <p:nvSpPr>
            <p:cNvPr id="28" name="Text Box 7"/>
            <p:cNvSpPr txBox="1">
              <a:spLocks noChangeArrowheads="1"/>
            </p:cNvSpPr>
            <p:nvPr/>
          </p:nvSpPr>
          <p:spPr bwMode="gray">
            <a:xfrm>
              <a:off x="1429355" y="1466561"/>
              <a:ext cx="543725" cy="523024"/>
            </a:xfrm>
            <a:prstGeom prst="rect">
              <a:avLst/>
            </a:prstGeom>
            <a:noFill/>
            <a:ln w="9525" algn="ctr">
              <a:noFill/>
              <a:miter lim="800000"/>
              <a:headEnd/>
              <a:tailEnd/>
            </a:ln>
            <a:effectLst/>
          </p:spPr>
          <p:txBody>
            <a:bodyPr wrap="none">
              <a:spAutoFit/>
            </a:bodyPr>
            <a:lstStyle/>
            <a:p>
              <a:pPr algn="ctr">
                <a:defRPr/>
              </a:pPr>
              <a:r>
                <a:rPr lang="zh-CN" altLang="en-US" dirty="0">
                  <a:effectLst>
                    <a:outerShdw blurRad="38100" dist="38100" dir="2700000" algn="tl">
                      <a:srgbClr val="000000"/>
                    </a:outerShdw>
                  </a:effectLst>
                  <a:latin typeface="+mj-ea"/>
                  <a:ea typeface="+mj-ea"/>
                </a:rPr>
                <a:t>四</a:t>
              </a:r>
              <a:endParaRPr lang="en-US" altLang="zh-CN" dirty="0">
                <a:effectLst>
                  <a:outerShdw blurRad="38100" dist="38100" dir="2700000" algn="tl">
                    <a:srgbClr val="000000"/>
                  </a:outerShdw>
                </a:effectLst>
                <a:latin typeface="+mj-ea"/>
                <a:ea typeface="+mj-ea"/>
              </a:endParaRPr>
            </a:p>
          </p:txBody>
        </p:sp>
      </p:grpSp>
      <p:sp>
        <p:nvSpPr>
          <p:cNvPr id="31" name="AutoShape 4"/>
          <p:cNvSpPr>
            <a:spLocks noChangeArrowheads="1"/>
          </p:cNvSpPr>
          <p:nvPr/>
        </p:nvSpPr>
        <p:spPr bwMode="gray">
          <a:xfrm>
            <a:off x="1214438" y="5380038"/>
            <a:ext cx="6972300" cy="808037"/>
          </a:xfrm>
          <a:prstGeom prst="roundRect">
            <a:avLst>
              <a:gd name="adj" fmla="val 10889"/>
            </a:avLst>
          </a:prstGeom>
          <a:gradFill rotWithShape="1">
            <a:gsLst>
              <a:gs pos="0">
                <a:srgbClr val="DDDDDD">
                  <a:gamma/>
                  <a:tint val="51373"/>
                  <a:invGamma/>
                </a:srgbClr>
              </a:gs>
              <a:gs pos="100000">
                <a:srgbClr val="DDDDDD"/>
              </a:gs>
            </a:gsLst>
            <a:lin ang="2700000" scaled="1"/>
          </a:gradFill>
          <a:ln w="38100">
            <a:solidFill>
              <a:srgbClr val="FFFFFF"/>
            </a:solidFill>
            <a:round/>
            <a:headEnd/>
            <a:tailEnd/>
          </a:ln>
          <a:effectLst>
            <a:outerShdw blurRad="50800" dist="88900" dir="2700000" algn="tl" rotWithShape="0">
              <a:prstClr val="black">
                <a:alpha val="44000"/>
              </a:prstClr>
            </a:outerShdw>
          </a:effectLst>
        </p:spPr>
        <p:txBody>
          <a:bodyPr wrap="none" anchor="ctr"/>
          <a:lstStyle/>
          <a:p>
            <a:pPr eaLnBrk="1" hangingPunct="1">
              <a:defRPr/>
            </a:pPr>
            <a:endParaRPr lang="zh-CN" altLang="en-US">
              <a:latin typeface="黑体" pitchFamily="2" charset="-122"/>
              <a:ea typeface="宋体" charset="-122"/>
            </a:endParaRPr>
          </a:p>
        </p:txBody>
      </p:sp>
      <p:sp>
        <p:nvSpPr>
          <p:cNvPr id="32" name="Text Box 8"/>
          <p:cNvSpPr txBox="1">
            <a:spLocks noChangeArrowheads="1"/>
          </p:cNvSpPr>
          <p:nvPr/>
        </p:nvSpPr>
        <p:spPr bwMode="gray">
          <a:xfrm>
            <a:off x="2219325" y="5522913"/>
            <a:ext cx="5581650" cy="519112"/>
          </a:xfrm>
          <a:prstGeom prst="rect">
            <a:avLst/>
          </a:prstGeom>
          <a:noFill/>
          <a:ln w="9525" algn="ctr">
            <a:noFill/>
            <a:miter lim="800000"/>
            <a:headEnd/>
            <a:tailEnd/>
          </a:ln>
          <a:effectLst/>
        </p:spPr>
        <p:txBody>
          <a:bodyPr>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defRPr/>
            </a:pPr>
            <a:r>
              <a:rPr lang="zh-CN" altLang="en-US" b="1"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电力牵引传动方式</a:t>
            </a:r>
            <a:endParaRPr lang="en-US" altLang="zh-CN" b="1"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pSp>
        <p:nvGrpSpPr>
          <p:cNvPr id="9233" name="组合 76"/>
          <p:cNvGrpSpPr>
            <a:grpSpLocks/>
          </p:cNvGrpSpPr>
          <p:nvPr/>
        </p:nvGrpSpPr>
        <p:grpSpPr bwMode="auto">
          <a:xfrm>
            <a:off x="1495425" y="5522913"/>
            <a:ext cx="569913" cy="568325"/>
            <a:chOff x="1416673" y="1436447"/>
            <a:chExt cx="569088" cy="567402"/>
          </a:xfrm>
        </p:grpSpPr>
        <p:grpSp>
          <p:nvGrpSpPr>
            <p:cNvPr id="9234" name="组合 34"/>
            <p:cNvGrpSpPr>
              <a:grpSpLocks/>
            </p:cNvGrpSpPr>
            <p:nvPr/>
          </p:nvGrpSpPr>
          <p:grpSpPr bwMode="auto">
            <a:xfrm>
              <a:off x="1416673" y="1436447"/>
              <a:ext cx="569088" cy="567402"/>
              <a:chOff x="1502700" y="2291907"/>
              <a:chExt cx="569088" cy="567402"/>
            </a:xfrm>
          </p:grpSpPr>
          <p:sp>
            <p:nvSpPr>
              <p:cNvPr id="9236" name="AutoShape 5"/>
              <p:cNvSpPr>
                <a:spLocks noChangeArrowheads="1"/>
              </p:cNvSpPr>
              <p:nvPr/>
            </p:nvSpPr>
            <p:spPr bwMode="gray">
              <a:xfrm>
                <a:off x="1502700" y="2291907"/>
                <a:ext cx="569088" cy="567402"/>
              </a:xfrm>
              <a:prstGeom prst="roundRect">
                <a:avLst>
                  <a:gd name="adj" fmla="val 11921"/>
                </a:avLst>
              </a:prstGeom>
              <a:gradFill rotWithShape="1">
                <a:gsLst>
                  <a:gs pos="0">
                    <a:srgbClr val="0066CC"/>
                  </a:gs>
                  <a:gs pos="100000">
                    <a:srgbClr val="00478E"/>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a:solidFill>
                    <a:srgbClr val="FFFFFF"/>
                  </a:solidFill>
                  <a:latin typeface="黑体" panose="02010609060101010101" pitchFamily="49" charset="-122"/>
                </a:endParaRPr>
              </a:p>
            </p:txBody>
          </p:sp>
          <p:sp>
            <p:nvSpPr>
              <p:cNvPr id="39" name="Freeform 6"/>
              <p:cNvSpPr>
                <a:spLocks/>
              </p:cNvSpPr>
              <p:nvPr/>
            </p:nvSpPr>
            <p:spPr bwMode="gray">
              <a:xfrm>
                <a:off x="1538110" y="2328160"/>
                <a:ext cx="284123" cy="28412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0066CC">
                      <a:gamma/>
                      <a:tint val="54510"/>
                      <a:invGamma/>
                    </a:srgbClr>
                  </a:gs>
                  <a:gs pos="50000">
                    <a:srgbClr val="0066CC">
                      <a:alpha val="0"/>
                    </a:srgbClr>
                  </a:gs>
                  <a:gs pos="100000">
                    <a:srgbClr val="0066CC">
                      <a:gamma/>
                      <a:tint val="54510"/>
                      <a:invGamma/>
                    </a:srgbClr>
                  </a:gs>
                </a:gsLst>
                <a:lin ang="2700000" scaled="1"/>
              </a:gradFill>
              <a:ln w="0">
                <a:noFill/>
                <a:prstDash val="solid"/>
                <a:round/>
                <a:headEnd/>
                <a:tailEnd/>
              </a:ln>
            </p:spPr>
            <p:txBody>
              <a:bodyPr/>
              <a:lstStyle/>
              <a:p>
                <a:pPr eaLnBrk="1" hangingPunct="1">
                  <a:defRPr/>
                </a:pPr>
                <a:endParaRPr lang="zh-CN" altLang="en-US">
                  <a:latin typeface="黑体" pitchFamily="2" charset="-122"/>
                  <a:ea typeface="宋体" charset="-122"/>
                </a:endParaRPr>
              </a:p>
            </p:txBody>
          </p:sp>
        </p:grpSp>
        <p:sp>
          <p:nvSpPr>
            <p:cNvPr id="37" name="Text Box 7"/>
            <p:cNvSpPr txBox="1">
              <a:spLocks noChangeArrowheads="1"/>
            </p:cNvSpPr>
            <p:nvPr/>
          </p:nvSpPr>
          <p:spPr bwMode="gray">
            <a:xfrm>
              <a:off x="1429355" y="1466560"/>
              <a:ext cx="543725" cy="523024"/>
            </a:xfrm>
            <a:prstGeom prst="rect">
              <a:avLst/>
            </a:prstGeom>
            <a:noFill/>
            <a:ln w="9525" algn="ctr">
              <a:noFill/>
              <a:miter lim="800000"/>
              <a:headEnd/>
              <a:tailEnd/>
            </a:ln>
            <a:effectLst/>
          </p:spPr>
          <p:txBody>
            <a:bodyPr wrap="none">
              <a:spAutoFit/>
            </a:bodyPr>
            <a:lstStyle/>
            <a:p>
              <a:pPr algn="ctr">
                <a:defRPr/>
              </a:pPr>
              <a:r>
                <a:rPr lang="zh-CN" altLang="en-US" dirty="0">
                  <a:effectLst>
                    <a:outerShdw blurRad="38100" dist="38100" dir="2700000" algn="tl">
                      <a:srgbClr val="000000"/>
                    </a:outerShdw>
                  </a:effectLst>
                  <a:latin typeface="+mj-ea"/>
                  <a:ea typeface="+mj-ea"/>
                </a:rPr>
                <a:t>五</a:t>
              </a:r>
              <a:endParaRPr lang="en-US" altLang="zh-CN" dirty="0">
                <a:effectLst>
                  <a:outerShdw blurRad="38100" dist="38100" dir="2700000" algn="tl">
                    <a:srgbClr val="000000"/>
                  </a:outerShdw>
                </a:effectLst>
                <a:latin typeface="+mj-ea"/>
                <a:ea typeface="+mj-ea"/>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内容占位符 1"/>
          <p:cNvSpPr txBox="1">
            <a:spLocks/>
          </p:cNvSpPr>
          <p:nvPr/>
        </p:nvSpPr>
        <p:spPr bwMode="auto">
          <a:xfrm>
            <a:off x="841375" y="1319213"/>
            <a:ext cx="7908925"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50000"/>
              </a:lnSpc>
              <a:buClrTx/>
              <a:buFont typeface="Arial" panose="020B0604020202020204" pitchFamily="34" charset="0"/>
              <a:buNone/>
            </a:pPr>
            <a:r>
              <a:rPr kumimoji="0" lang="en-US" altLang="zh-CN" sz="2000" b="1">
                <a:solidFill>
                  <a:schemeClr val="tx1"/>
                </a:solidFill>
                <a:latin typeface="Arial" panose="020B0604020202020204" pitchFamily="34" charset="0"/>
                <a:cs typeface="Arial" panose="020B0604020202020204" pitchFamily="34" charset="0"/>
              </a:rPr>
              <a:t>HXD1B</a:t>
            </a:r>
            <a:r>
              <a:rPr kumimoji="0" lang="zh-CN" altLang="en-US" sz="2000" b="1">
                <a:solidFill>
                  <a:schemeClr val="tx1"/>
                </a:solidFill>
                <a:latin typeface="Arial" panose="020B0604020202020204" pitchFamily="34" charset="0"/>
                <a:cs typeface="Arial" panose="020B0604020202020204" pitchFamily="34" charset="0"/>
              </a:rPr>
              <a:t>型电力机车是大功率交流传动六轴干线货运用电力机车，该型机车由株洲电力机车有限公司与德国西门子公司联合研制。该型机车采用</a:t>
            </a:r>
            <a:r>
              <a:rPr kumimoji="0" lang="en-US" altLang="zh-CN" sz="2000" b="1">
                <a:solidFill>
                  <a:schemeClr val="tx1"/>
                </a:solidFill>
                <a:latin typeface="Arial" panose="020B0604020202020204" pitchFamily="34" charset="0"/>
                <a:cs typeface="Arial" panose="020B0604020202020204" pitchFamily="34" charset="0"/>
              </a:rPr>
              <a:t>IGBT</a:t>
            </a:r>
            <a:r>
              <a:rPr kumimoji="0" lang="zh-CN" altLang="en-US" sz="2000" b="1">
                <a:solidFill>
                  <a:schemeClr val="tx1"/>
                </a:solidFill>
                <a:latin typeface="Arial" panose="020B0604020202020204" pitchFamily="34" charset="0"/>
                <a:cs typeface="Arial" panose="020B0604020202020204" pitchFamily="34" charset="0"/>
              </a:rPr>
              <a:t>牵引变流器，总功率</a:t>
            </a:r>
            <a:r>
              <a:rPr kumimoji="0" lang="en-US" altLang="zh-CN" sz="2000" b="1">
                <a:solidFill>
                  <a:schemeClr val="tx1"/>
                </a:solidFill>
                <a:latin typeface="Arial" panose="020B0604020202020204" pitchFamily="34" charset="0"/>
                <a:cs typeface="Arial" panose="020B0604020202020204" pitchFamily="34" charset="0"/>
              </a:rPr>
              <a:t>9600 kW</a:t>
            </a:r>
            <a:r>
              <a:rPr kumimoji="0" lang="zh-CN" altLang="en-US" sz="2000" b="1">
                <a:solidFill>
                  <a:schemeClr val="tx1"/>
                </a:solidFill>
                <a:latin typeface="Arial" panose="020B0604020202020204" pitchFamily="34" charset="0"/>
                <a:cs typeface="Arial" panose="020B0604020202020204" pitchFamily="34" charset="0"/>
              </a:rPr>
              <a:t>，单轴功率</a:t>
            </a:r>
            <a:r>
              <a:rPr kumimoji="0" lang="en-US" altLang="zh-CN" sz="2000" b="1">
                <a:solidFill>
                  <a:schemeClr val="tx1"/>
                </a:solidFill>
                <a:latin typeface="Arial" panose="020B0604020202020204" pitchFamily="34" charset="0"/>
                <a:cs typeface="Arial" panose="020B0604020202020204" pitchFamily="34" charset="0"/>
              </a:rPr>
              <a:t>1600 kW </a:t>
            </a:r>
            <a:r>
              <a:rPr kumimoji="0" lang="zh-CN" altLang="en-US" sz="2000" b="1">
                <a:solidFill>
                  <a:schemeClr val="tx1"/>
                </a:solidFill>
                <a:latin typeface="Arial" panose="020B0604020202020204" pitchFamily="34" charset="0"/>
                <a:cs typeface="Arial" panose="020B0604020202020204" pitchFamily="34" charset="0"/>
              </a:rPr>
              <a:t>。</a:t>
            </a:r>
          </a:p>
        </p:txBody>
      </p:sp>
      <p:pic>
        <p:nvPicPr>
          <p:cNvPr id="32771" name="图片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36838" y="3368675"/>
            <a:ext cx="4319587"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内容占位符 1"/>
          <p:cNvSpPr txBox="1">
            <a:spLocks/>
          </p:cNvSpPr>
          <p:nvPr/>
        </p:nvSpPr>
        <p:spPr bwMode="auto">
          <a:xfrm>
            <a:off x="879475" y="1176338"/>
            <a:ext cx="7908925" cy="169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50000"/>
              </a:lnSpc>
              <a:buClrTx/>
              <a:buFont typeface="Arial" panose="020B0604020202020204" pitchFamily="34" charset="0"/>
              <a:buNone/>
            </a:pPr>
            <a:r>
              <a:rPr kumimoji="0" lang="en-US" altLang="zh-CN" sz="2000" b="1" dirty="0">
                <a:solidFill>
                  <a:schemeClr val="tx1"/>
                </a:solidFill>
                <a:latin typeface="Arial" panose="020B0604020202020204" pitchFamily="34" charset="0"/>
                <a:cs typeface="Arial" panose="020B0604020202020204" pitchFamily="34" charset="0"/>
              </a:rPr>
              <a:t>HXD1C</a:t>
            </a:r>
            <a:r>
              <a:rPr kumimoji="0" lang="zh-CN" altLang="en-US" sz="2000" b="1" dirty="0">
                <a:solidFill>
                  <a:schemeClr val="tx1"/>
                </a:solidFill>
                <a:latin typeface="Arial" panose="020B0604020202020204" pitchFamily="34" charset="0"/>
                <a:cs typeface="Arial" panose="020B0604020202020204" pitchFamily="34" charset="0"/>
              </a:rPr>
              <a:t>型电力机车是干线货运用六轴交流电传动电力机车，由株洲</a:t>
            </a:r>
            <a:r>
              <a:rPr kumimoji="0" lang="zh-CN" altLang="en-US" sz="2000" b="1" dirty="0">
                <a:solidFill>
                  <a:schemeClr val="tx1"/>
                </a:solidFill>
                <a:latin typeface="Arial" panose="020B0604020202020204" pitchFamily="34" charset="0"/>
                <a:cs typeface="Arial" panose="020B0604020202020204" pitchFamily="34" charset="0"/>
              </a:rPr>
              <a:t>电力机车有限公司为</a:t>
            </a:r>
            <a:r>
              <a:rPr kumimoji="0" lang="zh-CN" altLang="en-US" sz="2000" b="1" dirty="0">
                <a:solidFill>
                  <a:schemeClr val="tx1"/>
                </a:solidFill>
                <a:latin typeface="Arial" panose="020B0604020202020204" pitchFamily="34" charset="0"/>
                <a:cs typeface="Arial" panose="020B0604020202020204" pitchFamily="34" charset="0"/>
              </a:rPr>
              <a:t>适应中国铁路运输市场的需要而研制的主型机车，总功率</a:t>
            </a:r>
            <a:r>
              <a:rPr kumimoji="0" lang="en-US" altLang="zh-CN" sz="2000" b="1" dirty="0">
                <a:solidFill>
                  <a:schemeClr val="tx1"/>
                </a:solidFill>
                <a:latin typeface="Arial" panose="020B0604020202020204" pitchFamily="34" charset="0"/>
                <a:cs typeface="Arial" panose="020B0604020202020204" pitchFamily="34" charset="0"/>
              </a:rPr>
              <a:t>7200 kW</a:t>
            </a:r>
            <a:r>
              <a:rPr kumimoji="0" lang="zh-CN" altLang="en-US" sz="2000" b="1" dirty="0">
                <a:solidFill>
                  <a:schemeClr val="tx1"/>
                </a:solidFill>
                <a:latin typeface="Arial" panose="020B0604020202020204" pitchFamily="34" charset="0"/>
                <a:cs typeface="Arial" panose="020B0604020202020204" pitchFamily="34" charset="0"/>
              </a:rPr>
              <a:t>。</a:t>
            </a:r>
          </a:p>
        </p:txBody>
      </p:sp>
      <p:pic>
        <p:nvPicPr>
          <p:cNvPr id="33795"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62188" y="3154363"/>
            <a:ext cx="4857750"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内容占位符 1"/>
          <p:cNvSpPr txBox="1">
            <a:spLocks/>
          </p:cNvSpPr>
          <p:nvPr/>
        </p:nvSpPr>
        <p:spPr bwMode="auto">
          <a:xfrm>
            <a:off x="812800" y="1306513"/>
            <a:ext cx="7908925"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50000"/>
              </a:lnSpc>
              <a:buClrTx/>
              <a:buFont typeface="Arial" panose="020B0604020202020204" pitchFamily="34" charset="0"/>
              <a:buNone/>
            </a:pPr>
            <a:r>
              <a:rPr kumimoji="0" lang="zh-CN" altLang="en-US" sz="2000" b="1" dirty="0">
                <a:solidFill>
                  <a:schemeClr val="tx1"/>
                </a:solidFill>
                <a:latin typeface="Arial" panose="020B0604020202020204" pitchFamily="34" charset="0"/>
                <a:cs typeface="Arial" panose="020B0604020202020204" pitchFamily="34" charset="0"/>
              </a:rPr>
              <a:t>高原型</a:t>
            </a:r>
            <a:r>
              <a:rPr kumimoji="0" lang="en-US" altLang="zh-CN" sz="2000" b="1" dirty="0">
                <a:solidFill>
                  <a:schemeClr val="tx1"/>
                </a:solidFill>
                <a:latin typeface="Arial" panose="020B0604020202020204" pitchFamily="34" charset="0"/>
                <a:cs typeface="Arial" panose="020B0604020202020204" pitchFamily="34" charset="0"/>
              </a:rPr>
              <a:t>HXD1C</a:t>
            </a:r>
            <a:r>
              <a:rPr kumimoji="0" lang="zh-CN" altLang="en-US" sz="2000" b="1" dirty="0">
                <a:solidFill>
                  <a:schemeClr val="tx1"/>
                </a:solidFill>
                <a:latin typeface="Arial" panose="020B0604020202020204" pitchFamily="34" charset="0"/>
                <a:cs typeface="Arial" panose="020B0604020202020204" pitchFamily="34" charset="0"/>
              </a:rPr>
              <a:t>电力机车</a:t>
            </a:r>
            <a:r>
              <a:rPr kumimoji="0" lang="en-US" altLang="zh-CN" sz="2000" b="1" dirty="0">
                <a:solidFill>
                  <a:schemeClr val="tx1"/>
                </a:solidFill>
                <a:latin typeface="Arial" panose="020B0604020202020204" pitchFamily="34" charset="0"/>
                <a:cs typeface="Arial" panose="020B0604020202020204" pitchFamily="34" charset="0"/>
              </a:rPr>
              <a:t>,</a:t>
            </a:r>
            <a:r>
              <a:rPr kumimoji="0" lang="zh-CN" altLang="en-US" sz="2000" b="1" dirty="0">
                <a:solidFill>
                  <a:schemeClr val="tx1"/>
                </a:solidFill>
                <a:latin typeface="Arial" panose="020B0604020202020204" pitchFamily="34" charset="0"/>
                <a:cs typeface="Arial" panose="020B0604020202020204" pitchFamily="34" charset="0"/>
              </a:rPr>
              <a:t>是株洲电力机车有限公司根据青藏高原的特性研制生产的，担当兰州北</a:t>
            </a:r>
            <a:r>
              <a:rPr kumimoji="0" lang="en-US" altLang="zh-CN" sz="2000" b="1" dirty="0">
                <a:solidFill>
                  <a:schemeClr val="tx1"/>
                </a:solidFill>
                <a:latin typeface="Arial" panose="020B0604020202020204" pitchFamily="34" charset="0"/>
                <a:cs typeface="Arial" panose="020B0604020202020204" pitchFamily="34" charset="0"/>
              </a:rPr>
              <a:t>—</a:t>
            </a:r>
            <a:r>
              <a:rPr kumimoji="0" lang="zh-CN" altLang="en-US" sz="2000" b="1" dirty="0">
                <a:solidFill>
                  <a:schemeClr val="tx1"/>
                </a:solidFill>
                <a:latin typeface="Arial" panose="020B0604020202020204" pitchFamily="34" charset="0"/>
                <a:cs typeface="Arial" panose="020B0604020202020204" pitchFamily="34" charset="0"/>
              </a:rPr>
              <a:t>格尔木间货物列车牵引任务。</a:t>
            </a:r>
          </a:p>
        </p:txBody>
      </p:sp>
      <p:pic>
        <p:nvPicPr>
          <p:cNvPr id="34819"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06675" y="3052763"/>
            <a:ext cx="4321175"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内容占位符 1"/>
          <p:cNvSpPr txBox="1">
            <a:spLocks/>
          </p:cNvSpPr>
          <p:nvPr/>
        </p:nvSpPr>
        <p:spPr bwMode="auto">
          <a:xfrm>
            <a:off x="827088" y="1358900"/>
            <a:ext cx="7908925"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50000"/>
              </a:lnSpc>
              <a:buClrTx/>
              <a:buFont typeface="Arial" panose="020B0604020202020204" pitchFamily="34" charset="0"/>
              <a:buNone/>
            </a:pPr>
            <a:r>
              <a:rPr kumimoji="0" lang="en-US" altLang="zh-CN" sz="2000" b="1">
                <a:solidFill>
                  <a:schemeClr val="tx1"/>
                </a:solidFill>
                <a:latin typeface="Arial" panose="020B0604020202020204" pitchFamily="34" charset="0"/>
                <a:cs typeface="Arial" panose="020B0604020202020204" pitchFamily="34" charset="0"/>
              </a:rPr>
              <a:t>HXD1D</a:t>
            </a:r>
            <a:r>
              <a:rPr kumimoji="0" lang="zh-CN" altLang="en-US" sz="2000" b="1">
                <a:solidFill>
                  <a:schemeClr val="tx1"/>
                </a:solidFill>
                <a:latin typeface="Arial" panose="020B0604020202020204" pitchFamily="34" charset="0"/>
                <a:cs typeface="Arial" panose="020B0604020202020204" pitchFamily="34" charset="0"/>
              </a:rPr>
              <a:t>型电力机车为大功率六轴干线客运电力机车，由株洲电力机车有限公司于</a:t>
            </a:r>
            <a:r>
              <a:rPr kumimoji="0" lang="en-US" altLang="zh-CN" sz="2000" b="1">
                <a:solidFill>
                  <a:schemeClr val="tx1"/>
                </a:solidFill>
                <a:latin typeface="Arial" panose="020B0604020202020204" pitchFamily="34" charset="0"/>
                <a:cs typeface="Arial" panose="020B0604020202020204" pitchFamily="34" charset="0"/>
              </a:rPr>
              <a:t>2011</a:t>
            </a:r>
            <a:r>
              <a:rPr kumimoji="0" lang="zh-CN" altLang="en-US" sz="2000" b="1">
                <a:solidFill>
                  <a:schemeClr val="tx1"/>
                </a:solidFill>
                <a:latin typeface="Arial" panose="020B0604020202020204" pitchFamily="34" charset="0"/>
                <a:cs typeface="Arial" panose="020B0604020202020204" pitchFamily="34" charset="0"/>
              </a:rPr>
              <a:t>年完成全部施工图设计，</a:t>
            </a:r>
            <a:r>
              <a:rPr kumimoji="0" lang="en-US" altLang="zh-CN" sz="2000" b="1">
                <a:solidFill>
                  <a:schemeClr val="tx1"/>
                </a:solidFill>
                <a:latin typeface="Arial" panose="020B0604020202020204" pitchFamily="34" charset="0"/>
                <a:cs typeface="Arial" panose="020B0604020202020204" pitchFamily="34" charset="0"/>
              </a:rPr>
              <a:t>2012</a:t>
            </a:r>
            <a:r>
              <a:rPr kumimoji="0" lang="zh-CN" altLang="en-US" sz="2000" b="1">
                <a:solidFill>
                  <a:schemeClr val="tx1"/>
                </a:solidFill>
                <a:latin typeface="Arial" panose="020B0604020202020204" pitchFamily="34" charset="0"/>
                <a:cs typeface="Arial" panose="020B0604020202020204" pitchFamily="34" charset="0"/>
              </a:rPr>
              <a:t>年首台机车下线。最大速度为</a:t>
            </a:r>
            <a:r>
              <a:rPr kumimoji="0" lang="en-US" altLang="zh-CN" sz="2000" b="1">
                <a:solidFill>
                  <a:schemeClr val="tx1"/>
                </a:solidFill>
                <a:latin typeface="Arial" panose="020B0604020202020204" pitchFamily="34" charset="0"/>
                <a:cs typeface="Arial" panose="020B0604020202020204" pitchFamily="34" charset="0"/>
              </a:rPr>
              <a:t>160km/h</a:t>
            </a:r>
            <a:r>
              <a:rPr kumimoji="0" lang="zh-CN" altLang="en-US" sz="2000" b="1">
                <a:solidFill>
                  <a:schemeClr val="tx1"/>
                </a:solidFill>
                <a:latin typeface="Arial" panose="020B0604020202020204" pitchFamily="34" charset="0"/>
                <a:cs typeface="Arial" panose="020B0604020202020204" pitchFamily="34" charset="0"/>
              </a:rPr>
              <a:t>。</a:t>
            </a:r>
          </a:p>
        </p:txBody>
      </p:sp>
      <p:pic>
        <p:nvPicPr>
          <p:cNvPr id="35843" name="图片 6"/>
          <p:cNvPicPr>
            <a:picLocks noChangeAspect="1"/>
          </p:cNvPicPr>
          <p:nvPr/>
        </p:nvPicPr>
        <p:blipFill>
          <a:blip r:embed="rId2">
            <a:extLst>
              <a:ext uri="{28A0092B-C50C-407E-A947-70E740481C1C}">
                <a14:useLocalDpi xmlns:a14="http://schemas.microsoft.com/office/drawing/2010/main" val="0"/>
              </a:ext>
            </a:extLst>
          </a:blip>
          <a:srcRect b="20264"/>
          <a:stretch>
            <a:fillRect/>
          </a:stretch>
        </p:blipFill>
        <p:spPr bwMode="auto">
          <a:xfrm>
            <a:off x="2181225" y="3446463"/>
            <a:ext cx="5435600"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内容占位符 1"/>
          <p:cNvSpPr txBox="1">
            <a:spLocks/>
          </p:cNvSpPr>
          <p:nvPr/>
        </p:nvSpPr>
        <p:spPr bwMode="auto">
          <a:xfrm>
            <a:off x="879475" y="1358900"/>
            <a:ext cx="7908925"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50000"/>
              </a:lnSpc>
              <a:buClrTx/>
              <a:buFont typeface="Arial" panose="020B0604020202020204" pitchFamily="34" charset="0"/>
              <a:buNone/>
            </a:pPr>
            <a:r>
              <a:rPr kumimoji="0" lang="zh-CN" altLang="en-US" sz="2000" b="1">
                <a:solidFill>
                  <a:schemeClr val="tx1"/>
                </a:solidFill>
                <a:latin typeface="Arial" panose="020B0604020202020204" pitchFamily="34" charset="0"/>
                <a:cs typeface="Arial" panose="020B0604020202020204" pitchFamily="34" charset="0"/>
              </a:rPr>
              <a:t>高原型</a:t>
            </a:r>
            <a:r>
              <a:rPr kumimoji="0" lang="en-US" altLang="zh-CN" sz="2000" b="1">
                <a:solidFill>
                  <a:schemeClr val="tx1"/>
                </a:solidFill>
                <a:latin typeface="Arial" panose="020B0604020202020204" pitchFamily="34" charset="0"/>
                <a:cs typeface="Arial" panose="020B0604020202020204" pitchFamily="34" charset="0"/>
              </a:rPr>
              <a:t>HXD1D</a:t>
            </a:r>
            <a:r>
              <a:rPr kumimoji="0" lang="zh-CN" altLang="en-US" sz="2000" b="1">
                <a:solidFill>
                  <a:schemeClr val="tx1"/>
                </a:solidFill>
                <a:latin typeface="Arial" panose="020B0604020202020204" pitchFamily="34" charset="0"/>
                <a:cs typeface="Arial" panose="020B0604020202020204" pitchFamily="34" charset="0"/>
              </a:rPr>
              <a:t>型电力机车为大功率六轴干线客运电力机车，由株洲电力机车有限公司针对青藏高原的特殊环境开发的。最大速度为</a:t>
            </a:r>
            <a:r>
              <a:rPr kumimoji="0" lang="en-US" altLang="zh-CN" sz="2000" b="1">
                <a:solidFill>
                  <a:schemeClr val="tx1"/>
                </a:solidFill>
                <a:latin typeface="Arial" panose="020B0604020202020204" pitchFamily="34" charset="0"/>
                <a:cs typeface="Arial" panose="020B0604020202020204" pitchFamily="34" charset="0"/>
              </a:rPr>
              <a:t>160km/h</a:t>
            </a:r>
            <a:r>
              <a:rPr kumimoji="0" lang="zh-CN" altLang="en-US" sz="2000" b="1">
                <a:solidFill>
                  <a:schemeClr val="tx1"/>
                </a:solidFill>
                <a:latin typeface="Arial" panose="020B0604020202020204" pitchFamily="34" charset="0"/>
                <a:cs typeface="Arial" panose="020B0604020202020204" pitchFamily="34" charset="0"/>
              </a:rPr>
              <a:t>。</a:t>
            </a:r>
          </a:p>
        </p:txBody>
      </p:sp>
      <p:pic>
        <p:nvPicPr>
          <p:cNvPr id="36867"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32025" y="3443288"/>
            <a:ext cx="4914900"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内容占位符 1"/>
          <p:cNvSpPr txBox="1">
            <a:spLocks/>
          </p:cNvSpPr>
          <p:nvPr/>
        </p:nvSpPr>
        <p:spPr bwMode="auto">
          <a:xfrm>
            <a:off x="790575" y="1516063"/>
            <a:ext cx="7908925"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50000"/>
              </a:lnSpc>
              <a:buClrTx/>
              <a:buFont typeface="Arial" panose="020B0604020202020204" pitchFamily="34" charset="0"/>
              <a:buNone/>
            </a:pPr>
            <a:r>
              <a:rPr kumimoji="0" lang="en-US" altLang="zh-CN" sz="2000" b="1" dirty="0">
                <a:solidFill>
                  <a:schemeClr val="tx1"/>
                </a:solidFill>
                <a:latin typeface="Arial" panose="020B0604020202020204" pitchFamily="34" charset="0"/>
                <a:cs typeface="Arial" panose="020B0604020202020204" pitchFamily="34" charset="0"/>
              </a:rPr>
              <a:t>HXD2</a:t>
            </a:r>
            <a:r>
              <a:rPr kumimoji="0" lang="zh-CN" altLang="en-US" sz="2000" b="1" dirty="0">
                <a:solidFill>
                  <a:schemeClr val="tx1"/>
                </a:solidFill>
                <a:latin typeface="Arial" panose="020B0604020202020204" pitchFamily="34" charset="0"/>
                <a:cs typeface="Arial" panose="020B0604020202020204" pitchFamily="34" charset="0"/>
              </a:rPr>
              <a:t>型电力机车是干线货运用八轴大功率交流电传动电力机车，由大同电力机车有限责任公司与法国阿尔斯通交通运输股份有限公司联合开发。</a:t>
            </a:r>
          </a:p>
        </p:txBody>
      </p:sp>
      <p:pic>
        <p:nvPicPr>
          <p:cNvPr id="37891" name="图片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68538" y="3330575"/>
            <a:ext cx="473710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Rectangle 58"/>
          <p:cNvSpPr>
            <a:spLocks noChangeArrowheads="1"/>
          </p:cNvSpPr>
          <p:nvPr/>
        </p:nvSpPr>
        <p:spPr bwMode="auto">
          <a:xfrm>
            <a:off x="790575" y="149225"/>
            <a:ext cx="6096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kumimoji="0" lang="en-US" altLang="zh-CN" sz="3600">
                <a:solidFill>
                  <a:schemeClr val="tx2"/>
                </a:solidFill>
                <a:latin typeface="黑体" panose="02010609060101010101" pitchFamily="49" charset="-122"/>
              </a:rPr>
              <a:t>3.3 </a:t>
            </a:r>
            <a:r>
              <a:rPr kumimoji="0" lang="zh-CN" altLang="en-US" sz="3600">
                <a:solidFill>
                  <a:schemeClr val="tx2"/>
                </a:solidFill>
                <a:latin typeface="黑体" panose="02010609060101010101" pitchFamily="49" charset="-122"/>
              </a:rPr>
              <a:t>电力机车</a:t>
            </a:r>
            <a:r>
              <a:rPr kumimoji="0" lang="en-US" altLang="zh-CN" sz="3600">
                <a:solidFill>
                  <a:schemeClr val="tx2"/>
                </a:solidFill>
                <a:latin typeface="黑体" panose="02010609060101010101" pitchFamily="49" charset="-122"/>
              </a:rPr>
              <a:t>-</a:t>
            </a:r>
            <a:r>
              <a:rPr kumimoji="0" lang="en-US" altLang="zh-CN" sz="3600" b="1">
                <a:solidFill>
                  <a:schemeClr val="tx1"/>
                </a:solidFill>
                <a:latin typeface="Arial" panose="020B0604020202020204" pitchFamily="34" charset="0"/>
                <a:cs typeface="Arial" panose="020B0604020202020204" pitchFamily="34" charset="0"/>
              </a:rPr>
              <a:t> HXD2</a:t>
            </a:r>
            <a:endParaRPr kumimoji="0" lang="zh-CN" altLang="en-US" sz="3600">
              <a:solidFill>
                <a:schemeClr val="tx2"/>
              </a:solidFill>
              <a:latin typeface="黑体" panose="02010609060101010101" pitchFamily="49"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内容占位符 1"/>
          <p:cNvSpPr txBox="1">
            <a:spLocks/>
          </p:cNvSpPr>
          <p:nvPr/>
        </p:nvSpPr>
        <p:spPr bwMode="auto">
          <a:xfrm>
            <a:off x="617538" y="1135063"/>
            <a:ext cx="7908925"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50000"/>
              </a:lnSpc>
              <a:buClrTx/>
              <a:buFont typeface="Arial" panose="020B0604020202020204" pitchFamily="34" charset="0"/>
              <a:buNone/>
            </a:pPr>
            <a:r>
              <a:rPr kumimoji="0" lang="zh-CN" altLang="en-US" sz="2000" b="1">
                <a:solidFill>
                  <a:schemeClr val="tx1"/>
                </a:solidFill>
                <a:latin typeface="Arial" panose="020B0604020202020204" pitchFamily="34" charset="0"/>
                <a:cs typeface="Arial" panose="020B0604020202020204" pitchFamily="34" charset="0"/>
              </a:rPr>
              <a:t>“深度国产化”的</a:t>
            </a:r>
            <a:r>
              <a:rPr kumimoji="0" lang="en-US" altLang="zh-CN" sz="2000" b="1">
                <a:solidFill>
                  <a:schemeClr val="tx1"/>
                </a:solidFill>
                <a:latin typeface="Arial" panose="020B0604020202020204" pitchFamily="34" charset="0"/>
                <a:cs typeface="Arial" panose="020B0604020202020204" pitchFamily="34" charset="0"/>
              </a:rPr>
              <a:t>HXD2</a:t>
            </a:r>
            <a:r>
              <a:rPr kumimoji="0" lang="zh-CN" altLang="en-US" sz="2000" b="1">
                <a:solidFill>
                  <a:schemeClr val="tx1"/>
                </a:solidFill>
                <a:latin typeface="Arial" panose="020B0604020202020204" pitchFamily="34" charset="0"/>
                <a:cs typeface="Arial" panose="020B0604020202020204" pitchFamily="34" charset="0"/>
              </a:rPr>
              <a:t>型电力机车，机车编号由</a:t>
            </a:r>
            <a:r>
              <a:rPr kumimoji="0" lang="en-US" altLang="zh-CN" sz="2000" b="1">
                <a:solidFill>
                  <a:schemeClr val="tx1"/>
                </a:solidFill>
                <a:latin typeface="Arial" panose="020B0604020202020204" pitchFamily="34" charset="0"/>
                <a:cs typeface="Arial" panose="020B0604020202020204" pitchFamily="34" charset="0"/>
              </a:rPr>
              <a:t>1001</a:t>
            </a:r>
            <a:r>
              <a:rPr kumimoji="0" lang="zh-CN" altLang="en-US" sz="2000" b="1">
                <a:solidFill>
                  <a:schemeClr val="tx1"/>
                </a:solidFill>
                <a:latin typeface="Arial" panose="020B0604020202020204" pitchFamily="34" charset="0"/>
                <a:cs typeface="Arial" panose="020B0604020202020204" pitchFamily="34" charset="0"/>
              </a:rPr>
              <a:t>起排序。机车采用自主开发的牵引传动系统和微机控制系统，有效降低了机车生产成本；司机室外观也有所改变。</a:t>
            </a:r>
          </a:p>
        </p:txBody>
      </p:sp>
      <p:pic>
        <p:nvPicPr>
          <p:cNvPr id="38915"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41538" y="3351213"/>
            <a:ext cx="4859337"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内容占位符 1"/>
          <p:cNvSpPr txBox="1">
            <a:spLocks/>
          </p:cNvSpPr>
          <p:nvPr/>
        </p:nvSpPr>
        <p:spPr bwMode="auto">
          <a:xfrm>
            <a:off x="749300" y="1320800"/>
            <a:ext cx="7908925"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50000"/>
              </a:lnSpc>
              <a:buClrTx/>
              <a:buFont typeface="Arial" panose="020B0604020202020204" pitchFamily="34" charset="0"/>
              <a:buNone/>
            </a:pPr>
            <a:r>
              <a:rPr kumimoji="0" lang="en-US" altLang="zh-CN" sz="2000" b="1">
                <a:solidFill>
                  <a:schemeClr val="tx1"/>
                </a:solidFill>
                <a:latin typeface="Arial" panose="020B0604020202020204" pitchFamily="34" charset="0"/>
                <a:cs typeface="Arial" panose="020B0604020202020204" pitchFamily="34" charset="0"/>
              </a:rPr>
              <a:t>HXD2B</a:t>
            </a:r>
            <a:r>
              <a:rPr kumimoji="0" lang="zh-CN" altLang="en-US" sz="2000" b="1">
                <a:solidFill>
                  <a:schemeClr val="tx1"/>
                </a:solidFill>
                <a:latin typeface="Arial" panose="020B0604020202020204" pitchFamily="34" charset="0"/>
                <a:cs typeface="Arial" panose="020B0604020202020204" pitchFamily="34" charset="0"/>
              </a:rPr>
              <a:t>型电力机车是大功率交流电传动六轴干线货运用电力机车，该型车由大同电力机车有限责任公司与法国阿尔斯通公司联合研发。总功率</a:t>
            </a:r>
            <a:r>
              <a:rPr kumimoji="0" lang="en-US" altLang="zh-CN" sz="2000" b="1">
                <a:solidFill>
                  <a:schemeClr val="tx1"/>
                </a:solidFill>
                <a:latin typeface="Arial" panose="020B0604020202020204" pitchFamily="34" charset="0"/>
                <a:cs typeface="Arial" panose="020B0604020202020204" pitchFamily="34" charset="0"/>
              </a:rPr>
              <a:t>9600</a:t>
            </a:r>
            <a:r>
              <a:rPr kumimoji="0" lang="zh-CN" altLang="en-US" sz="2000" b="1">
                <a:solidFill>
                  <a:schemeClr val="tx1"/>
                </a:solidFill>
                <a:latin typeface="Arial" panose="020B0604020202020204" pitchFamily="34" charset="0"/>
                <a:cs typeface="Arial" panose="020B0604020202020204" pitchFamily="34" charset="0"/>
              </a:rPr>
              <a:t>千瓦，最大运行时速达</a:t>
            </a:r>
            <a:r>
              <a:rPr kumimoji="0" lang="en-US" altLang="zh-CN" sz="2000" b="1">
                <a:solidFill>
                  <a:schemeClr val="tx1"/>
                </a:solidFill>
                <a:latin typeface="Arial" panose="020B0604020202020204" pitchFamily="34" charset="0"/>
                <a:cs typeface="Arial" panose="020B0604020202020204" pitchFamily="34" charset="0"/>
              </a:rPr>
              <a:t>120</a:t>
            </a:r>
            <a:r>
              <a:rPr kumimoji="0" lang="zh-CN" altLang="en-US" sz="2000" b="1">
                <a:solidFill>
                  <a:schemeClr val="tx1"/>
                </a:solidFill>
                <a:latin typeface="Arial" panose="020B0604020202020204" pitchFamily="34" charset="0"/>
                <a:cs typeface="Arial" panose="020B0604020202020204" pitchFamily="34" charset="0"/>
              </a:rPr>
              <a:t>公里</a:t>
            </a:r>
            <a:r>
              <a:rPr kumimoji="0" lang="en-US" altLang="zh-CN" sz="2000" b="1">
                <a:solidFill>
                  <a:schemeClr val="tx1"/>
                </a:solidFill>
                <a:latin typeface="Arial" panose="020B0604020202020204" pitchFamily="34" charset="0"/>
                <a:cs typeface="Arial" panose="020B0604020202020204" pitchFamily="34" charset="0"/>
              </a:rPr>
              <a:t>/</a:t>
            </a:r>
            <a:r>
              <a:rPr kumimoji="0" lang="zh-CN" altLang="en-US" sz="2000" b="1">
                <a:solidFill>
                  <a:schemeClr val="tx1"/>
                </a:solidFill>
                <a:latin typeface="Arial" panose="020B0604020202020204" pitchFamily="34" charset="0"/>
                <a:cs typeface="Arial" panose="020B0604020202020204" pitchFamily="34" charset="0"/>
              </a:rPr>
              <a:t>小时。</a:t>
            </a:r>
          </a:p>
        </p:txBody>
      </p:sp>
      <p:pic>
        <p:nvPicPr>
          <p:cNvPr id="39939"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14550" y="3290888"/>
            <a:ext cx="5178425"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内容占位符 1"/>
          <p:cNvSpPr txBox="1">
            <a:spLocks/>
          </p:cNvSpPr>
          <p:nvPr/>
        </p:nvSpPr>
        <p:spPr bwMode="auto">
          <a:xfrm>
            <a:off x="736600" y="1228725"/>
            <a:ext cx="7908925"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50000"/>
              </a:lnSpc>
              <a:buClrTx/>
              <a:buFont typeface="Arial" panose="020B0604020202020204" pitchFamily="34" charset="0"/>
              <a:buNone/>
            </a:pPr>
            <a:r>
              <a:rPr kumimoji="0" lang="en-US" altLang="zh-CN" sz="2000" b="1">
                <a:solidFill>
                  <a:schemeClr val="tx1"/>
                </a:solidFill>
                <a:latin typeface="Arial" panose="020B0604020202020204" pitchFamily="34" charset="0"/>
                <a:cs typeface="Arial" panose="020B0604020202020204" pitchFamily="34" charset="0"/>
              </a:rPr>
              <a:t>HXD2C</a:t>
            </a:r>
            <a:r>
              <a:rPr kumimoji="0" lang="zh-CN" altLang="en-US" sz="2000" b="1">
                <a:solidFill>
                  <a:schemeClr val="tx1"/>
                </a:solidFill>
                <a:latin typeface="Arial" panose="020B0604020202020204" pitchFamily="34" charset="0"/>
                <a:cs typeface="Arial" panose="020B0604020202020204" pitchFamily="34" charset="0"/>
              </a:rPr>
              <a:t>型大功率交流传动电力机车是大同电力机车有限公司自主创新的最新成果，总功率达到</a:t>
            </a:r>
            <a:r>
              <a:rPr kumimoji="0" lang="en-US" altLang="zh-CN" sz="2000" b="1">
                <a:solidFill>
                  <a:schemeClr val="tx1"/>
                </a:solidFill>
                <a:latin typeface="Arial" panose="020B0604020202020204" pitchFamily="34" charset="0"/>
                <a:cs typeface="Arial" panose="020B0604020202020204" pitchFamily="34" charset="0"/>
              </a:rPr>
              <a:t>7200kW</a:t>
            </a:r>
            <a:r>
              <a:rPr kumimoji="0" lang="zh-CN" altLang="en-US" sz="2000" b="1">
                <a:solidFill>
                  <a:schemeClr val="tx1"/>
                </a:solidFill>
                <a:latin typeface="Arial" panose="020B0604020202020204" pitchFamily="34" charset="0"/>
                <a:cs typeface="Arial" panose="020B0604020202020204" pitchFamily="34" charset="0"/>
              </a:rPr>
              <a:t>，可实现单机牵引</a:t>
            </a:r>
            <a:r>
              <a:rPr kumimoji="0" lang="en-US" altLang="zh-CN" sz="2000" b="1">
                <a:solidFill>
                  <a:schemeClr val="tx1"/>
                </a:solidFill>
                <a:latin typeface="Arial" panose="020B0604020202020204" pitchFamily="34" charset="0"/>
                <a:cs typeface="Arial" panose="020B0604020202020204" pitchFamily="34" charset="0"/>
              </a:rPr>
              <a:t>5000-6000t</a:t>
            </a:r>
            <a:r>
              <a:rPr kumimoji="0" lang="zh-CN" altLang="en-US" sz="2000" b="1">
                <a:solidFill>
                  <a:schemeClr val="tx1"/>
                </a:solidFill>
                <a:latin typeface="Arial" panose="020B0604020202020204" pitchFamily="34" charset="0"/>
                <a:cs typeface="Arial" panose="020B0604020202020204" pitchFamily="34" charset="0"/>
              </a:rPr>
              <a:t>重载货物列车。</a:t>
            </a:r>
          </a:p>
        </p:txBody>
      </p:sp>
      <p:pic>
        <p:nvPicPr>
          <p:cNvPr id="40963"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12963" y="3354388"/>
            <a:ext cx="4918075"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内容占位符 1"/>
          <p:cNvSpPr txBox="1">
            <a:spLocks/>
          </p:cNvSpPr>
          <p:nvPr/>
        </p:nvSpPr>
        <p:spPr bwMode="auto">
          <a:xfrm>
            <a:off x="714375" y="1484313"/>
            <a:ext cx="7908925"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50000"/>
              </a:lnSpc>
              <a:buClrTx/>
              <a:buFont typeface="Arial" panose="020B0604020202020204" pitchFamily="34" charset="0"/>
              <a:buNone/>
            </a:pPr>
            <a:r>
              <a:rPr kumimoji="0" lang="en-US" altLang="zh-CN" sz="2000" b="1" dirty="0">
                <a:solidFill>
                  <a:schemeClr val="tx1"/>
                </a:solidFill>
                <a:latin typeface="Arial" panose="020B0604020202020204" pitchFamily="34" charset="0"/>
                <a:cs typeface="Arial" panose="020B0604020202020204" pitchFamily="34" charset="0"/>
              </a:rPr>
              <a:t>HXD3</a:t>
            </a:r>
            <a:r>
              <a:rPr kumimoji="0" lang="zh-CN" altLang="en-US" sz="2000" b="1" dirty="0">
                <a:solidFill>
                  <a:schemeClr val="tx1"/>
                </a:solidFill>
                <a:latin typeface="Arial" panose="020B0604020202020204" pitchFamily="34" charset="0"/>
                <a:cs typeface="Arial" panose="020B0604020202020204" pitchFamily="34" charset="0"/>
              </a:rPr>
              <a:t>型电力机车，由大连机车车辆有限公司和日本东芝公司联合开发研制的大功率交流传动干线客货两用六轴电力机车，采用交</a:t>
            </a:r>
            <a:r>
              <a:rPr kumimoji="0" lang="en-US" altLang="zh-CN" sz="2000" b="1" dirty="0">
                <a:solidFill>
                  <a:schemeClr val="tx1"/>
                </a:solidFill>
                <a:latin typeface="Arial" panose="020B0604020202020204" pitchFamily="34" charset="0"/>
                <a:cs typeface="Arial" panose="020B0604020202020204" pitchFamily="34" charset="0"/>
              </a:rPr>
              <a:t>—</a:t>
            </a:r>
            <a:r>
              <a:rPr kumimoji="0" lang="zh-CN" altLang="en-US" sz="2000" b="1" dirty="0">
                <a:solidFill>
                  <a:schemeClr val="tx1"/>
                </a:solidFill>
                <a:latin typeface="Arial" panose="020B0604020202020204" pitchFamily="34" charset="0"/>
                <a:cs typeface="Arial" panose="020B0604020202020204" pitchFamily="34" charset="0"/>
              </a:rPr>
              <a:t>直</a:t>
            </a:r>
            <a:r>
              <a:rPr kumimoji="0" lang="en-US" altLang="zh-CN" sz="2000" b="1" dirty="0">
                <a:solidFill>
                  <a:schemeClr val="tx1"/>
                </a:solidFill>
                <a:latin typeface="Arial" panose="020B0604020202020204" pitchFamily="34" charset="0"/>
                <a:cs typeface="Arial" panose="020B0604020202020204" pitchFamily="34" charset="0"/>
              </a:rPr>
              <a:t>—</a:t>
            </a:r>
            <a:r>
              <a:rPr kumimoji="0" lang="zh-CN" altLang="en-US" sz="2000" b="1" dirty="0">
                <a:solidFill>
                  <a:schemeClr val="tx1"/>
                </a:solidFill>
                <a:latin typeface="Arial" panose="020B0604020202020204" pitchFamily="34" charset="0"/>
                <a:cs typeface="Arial" panose="020B0604020202020204" pitchFamily="34" charset="0"/>
              </a:rPr>
              <a:t>交流电传动，持续功率为</a:t>
            </a:r>
            <a:r>
              <a:rPr kumimoji="0" lang="en-US" altLang="zh-CN" sz="2000" b="1" dirty="0">
                <a:solidFill>
                  <a:schemeClr val="tx1"/>
                </a:solidFill>
                <a:latin typeface="Arial" panose="020B0604020202020204" pitchFamily="34" charset="0"/>
                <a:cs typeface="Arial" panose="020B0604020202020204" pitchFamily="34" charset="0"/>
              </a:rPr>
              <a:t>7200</a:t>
            </a:r>
            <a:r>
              <a:rPr kumimoji="0" lang="zh-CN" altLang="en-US" sz="2000" b="1" dirty="0">
                <a:solidFill>
                  <a:schemeClr val="tx1"/>
                </a:solidFill>
                <a:latin typeface="Arial" panose="020B0604020202020204" pitchFamily="34" charset="0"/>
                <a:cs typeface="Arial" panose="020B0604020202020204" pitchFamily="34" charset="0"/>
              </a:rPr>
              <a:t>千瓦，最高运行速度为</a:t>
            </a:r>
            <a:r>
              <a:rPr kumimoji="0" lang="en-US" altLang="zh-CN" sz="2000" b="1" dirty="0">
                <a:solidFill>
                  <a:schemeClr val="tx1"/>
                </a:solidFill>
                <a:latin typeface="Arial" panose="020B0604020202020204" pitchFamily="34" charset="0"/>
                <a:cs typeface="Arial" panose="020B0604020202020204" pitchFamily="34" charset="0"/>
              </a:rPr>
              <a:t>120</a:t>
            </a:r>
            <a:r>
              <a:rPr kumimoji="0" lang="zh-CN" altLang="en-US" sz="2000" b="1" dirty="0">
                <a:solidFill>
                  <a:schemeClr val="tx1"/>
                </a:solidFill>
                <a:latin typeface="Arial" panose="020B0604020202020204" pitchFamily="34" charset="0"/>
                <a:cs typeface="Arial" panose="020B0604020202020204" pitchFamily="34" charset="0"/>
              </a:rPr>
              <a:t>公里</a:t>
            </a:r>
            <a:r>
              <a:rPr kumimoji="0" lang="en-US" altLang="zh-CN" sz="2000" b="1" dirty="0">
                <a:solidFill>
                  <a:schemeClr val="tx1"/>
                </a:solidFill>
                <a:latin typeface="Arial" panose="020B0604020202020204" pitchFamily="34" charset="0"/>
                <a:cs typeface="Arial" panose="020B0604020202020204" pitchFamily="34" charset="0"/>
              </a:rPr>
              <a:t>/</a:t>
            </a:r>
            <a:r>
              <a:rPr kumimoji="0" lang="zh-CN" altLang="en-US" sz="2000" b="1" dirty="0">
                <a:solidFill>
                  <a:schemeClr val="tx1"/>
                </a:solidFill>
                <a:latin typeface="Arial" panose="020B0604020202020204" pitchFamily="34" charset="0"/>
                <a:cs typeface="Arial" panose="020B0604020202020204" pitchFamily="34" charset="0"/>
              </a:rPr>
              <a:t>小时。</a:t>
            </a:r>
          </a:p>
        </p:txBody>
      </p:sp>
      <p:pic>
        <p:nvPicPr>
          <p:cNvPr id="41987" name="图片 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0238" y="3398838"/>
            <a:ext cx="5184775"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8" name="Rectangle 58"/>
          <p:cNvSpPr>
            <a:spLocks noChangeArrowheads="1"/>
          </p:cNvSpPr>
          <p:nvPr/>
        </p:nvSpPr>
        <p:spPr bwMode="auto">
          <a:xfrm>
            <a:off x="790575" y="149225"/>
            <a:ext cx="6096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kumimoji="0" lang="en-US" altLang="zh-CN" sz="3600">
                <a:solidFill>
                  <a:schemeClr val="tx2"/>
                </a:solidFill>
                <a:latin typeface="黑体" panose="02010609060101010101" pitchFamily="49" charset="-122"/>
              </a:rPr>
              <a:t>3.4 </a:t>
            </a:r>
            <a:r>
              <a:rPr kumimoji="0" lang="zh-CN" altLang="en-US" sz="3600">
                <a:solidFill>
                  <a:schemeClr val="tx2"/>
                </a:solidFill>
                <a:latin typeface="黑体" panose="02010609060101010101" pitchFamily="49" charset="-122"/>
              </a:rPr>
              <a:t>电力机车</a:t>
            </a:r>
            <a:r>
              <a:rPr kumimoji="0" lang="en-US" altLang="zh-CN" sz="3600">
                <a:solidFill>
                  <a:schemeClr val="tx2"/>
                </a:solidFill>
                <a:latin typeface="黑体" panose="02010609060101010101" pitchFamily="49" charset="-122"/>
              </a:rPr>
              <a:t>-</a:t>
            </a:r>
            <a:r>
              <a:rPr kumimoji="0" lang="en-US" altLang="zh-CN" sz="3600" b="1">
                <a:solidFill>
                  <a:schemeClr val="tx1"/>
                </a:solidFill>
                <a:latin typeface="Arial" panose="020B0604020202020204" pitchFamily="34" charset="0"/>
                <a:cs typeface="Arial" panose="020B0604020202020204" pitchFamily="34" charset="0"/>
              </a:rPr>
              <a:t> HXD3</a:t>
            </a:r>
            <a:endParaRPr kumimoji="0" lang="zh-CN" altLang="en-US" sz="3600">
              <a:solidFill>
                <a:schemeClr val="tx2"/>
              </a:solidFill>
              <a:latin typeface="黑体" panose="02010609060101010101" pitchFamily="49"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7" name="Text Box 3"/>
          <p:cNvSpPr txBox="1">
            <a:spLocks noChangeArrowheads="1"/>
          </p:cNvSpPr>
          <p:nvPr/>
        </p:nvSpPr>
        <p:spPr bwMode="auto">
          <a:xfrm>
            <a:off x="625475" y="1238250"/>
            <a:ext cx="8242300" cy="93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gn="just">
              <a:spcBef>
                <a:spcPct val="0"/>
              </a:spcBef>
              <a:buClrTx/>
              <a:buFont typeface="Wingdings" panose="05000000000000000000" pitchFamily="2" charset="2"/>
              <a:buNone/>
            </a:pPr>
            <a:r>
              <a:rPr lang="en-US" altLang="zh-CN" sz="2400" b="1">
                <a:solidFill>
                  <a:schemeClr val="tx1"/>
                </a:solidFill>
                <a:ea typeface="宋体" panose="02010600030101010101" pitchFamily="2" charset="-122"/>
              </a:rPr>
              <a:t>       </a:t>
            </a:r>
            <a:r>
              <a:rPr lang="zh-CN" altLang="en-US" sz="2400" b="1">
                <a:solidFill>
                  <a:schemeClr val="tx1"/>
                </a:solidFill>
                <a:ea typeface="宋体" panose="02010600030101010101" pitchFamily="2" charset="-122"/>
              </a:rPr>
              <a:t>电力牵引系统（即电气化铁路）</a:t>
            </a:r>
            <a:endParaRPr lang="en-US" altLang="zh-CN" sz="2400" b="1">
              <a:solidFill>
                <a:schemeClr val="tx1"/>
              </a:solidFill>
              <a:ea typeface="宋体" panose="02010600030101010101" pitchFamily="2" charset="-122"/>
            </a:endParaRPr>
          </a:p>
          <a:p>
            <a:pPr algn="just">
              <a:spcBef>
                <a:spcPct val="0"/>
              </a:spcBef>
              <a:buClrTx/>
              <a:buFont typeface="Wingdings" panose="05000000000000000000" pitchFamily="2" charset="2"/>
              <a:buNone/>
            </a:pPr>
            <a:r>
              <a:rPr lang="zh-CN" altLang="en-US" sz="2400" b="1">
                <a:solidFill>
                  <a:schemeClr val="tx1"/>
                </a:solidFill>
                <a:ea typeface="宋体" panose="02010600030101010101" pitchFamily="2" charset="-122"/>
              </a:rPr>
              <a:t>    由</a:t>
            </a:r>
            <a:r>
              <a:rPr lang="zh-CN" altLang="en-US" sz="2400" b="1">
                <a:solidFill>
                  <a:srgbClr val="D33751"/>
                </a:solidFill>
                <a:ea typeface="宋体" panose="02010600030101010101" pitchFamily="2" charset="-122"/>
              </a:rPr>
              <a:t>电力机车</a:t>
            </a:r>
            <a:r>
              <a:rPr lang="en-US" altLang="zh-CN" sz="2400" b="1">
                <a:solidFill>
                  <a:srgbClr val="D33751"/>
                </a:solidFill>
                <a:ea typeface="宋体" panose="02010600030101010101" pitchFamily="2" charset="-122"/>
              </a:rPr>
              <a:t>/</a:t>
            </a:r>
            <a:r>
              <a:rPr lang="zh-CN" altLang="en-US" sz="2400" b="1">
                <a:solidFill>
                  <a:srgbClr val="D33751"/>
                </a:solidFill>
                <a:ea typeface="宋体" panose="02010600030101010101" pitchFamily="2" charset="-122"/>
              </a:rPr>
              <a:t>电动车组</a:t>
            </a:r>
            <a:r>
              <a:rPr lang="zh-CN" altLang="en-US" sz="2400" b="1">
                <a:solidFill>
                  <a:schemeClr val="tx1"/>
                </a:solidFill>
                <a:ea typeface="宋体" panose="02010600030101010101" pitchFamily="2" charset="-122"/>
              </a:rPr>
              <a:t>和</a:t>
            </a:r>
            <a:r>
              <a:rPr lang="zh-CN" altLang="en-US" sz="2400" b="1">
                <a:solidFill>
                  <a:srgbClr val="D33751"/>
                </a:solidFill>
                <a:ea typeface="宋体" panose="02010600030101010101" pitchFamily="2" charset="-122"/>
              </a:rPr>
              <a:t>牵引供电系统</a:t>
            </a:r>
            <a:r>
              <a:rPr lang="zh-CN" altLang="en-US" sz="2400" b="1">
                <a:solidFill>
                  <a:schemeClr val="tx1"/>
                </a:solidFill>
                <a:ea typeface="宋体" panose="02010600030101010101" pitchFamily="2" charset="-122"/>
              </a:rPr>
              <a:t>两大部分组成。</a:t>
            </a:r>
            <a:endParaRPr lang="zh-CN" altLang="en-US" sz="2400" b="1">
              <a:solidFill>
                <a:srgbClr val="D33751"/>
              </a:solidFill>
              <a:ea typeface="宋体" panose="02010600030101010101" pitchFamily="2" charset="-122"/>
            </a:endParaRPr>
          </a:p>
        </p:txBody>
      </p:sp>
      <p:sp>
        <p:nvSpPr>
          <p:cNvPr id="11267" name="Rectangle 58"/>
          <p:cNvSpPr>
            <a:spLocks noChangeArrowheads="1"/>
          </p:cNvSpPr>
          <p:nvPr/>
        </p:nvSpPr>
        <p:spPr bwMode="auto">
          <a:xfrm>
            <a:off x="792163" y="187325"/>
            <a:ext cx="6096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kumimoji="0" lang="en-US" altLang="zh-CN" sz="3600">
                <a:solidFill>
                  <a:schemeClr val="tx2"/>
                </a:solidFill>
                <a:latin typeface="黑体" panose="02010609060101010101" pitchFamily="49" charset="-122"/>
              </a:rPr>
              <a:t>1.1 </a:t>
            </a:r>
            <a:r>
              <a:rPr kumimoji="0" lang="zh-CN" altLang="en-US" sz="3600">
                <a:solidFill>
                  <a:schemeClr val="tx2"/>
                </a:solidFill>
                <a:latin typeface="黑体" panose="02010609060101010101" pitchFamily="49" charset="-122"/>
              </a:rPr>
              <a:t>电力牵引系统的组成</a:t>
            </a:r>
          </a:p>
        </p:txBody>
      </p:sp>
      <p:sp>
        <p:nvSpPr>
          <p:cNvPr id="59" name="AutoShape 5"/>
          <p:cNvSpPr>
            <a:spLocks noChangeArrowheads="1"/>
          </p:cNvSpPr>
          <p:nvPr/>
        </p:nvSpPr>
        <p:spPr bwMode="ltGray">
          <a:xfrm>
            <a:off x="625475" y="2244725"/>
            <a:ext cx="6429375" cy="4535488"/>
          </a:xfrm>
          <a:prstGeom prst="rightArrow">
            <a:avLst>
              <a:gd name="adj1" fmla="val 79306"/>
              <a:gd name="adj2" fmla="val 35111"/>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lang="zh-CN" altLang="en-US" sz="3200">
              <a:solidFill>
                <a:schemeClr val="tx1"/>
              </a:solidFill>
              <a:ea typeface="宋体" panose="02010600030101010101" pitchFamily="2" charset="-122"/>
            </a:endParaRPr>
          </a:p>
        </p:txBody>
      </p:sp>
      <p:sp>
        <p:nvSpPr>
          <p:cNvPr id="60" name="AutoShape 6"/>
          <p:cNvSpPr>
            <a:spLocks noChangeArrowheads="1"/>
          </p:cNvSpPr>
          <p:nvPr/>
        </p:nvSpPr>
        <p:spPr bwMode="blackWhite">
          <a:xfrm>
            <a:off x="984250" y="2892425"/>
            <a:ext cx="4038600" cy="1081088"/>
          </a:xfrm>
          <a:prstGeom prst="roundRect">
            <a:avLst>
              <a:gd name="adj" fmla="val 9106"/>
            </a:avLst>
          </a:prstGeom>
          <a:gradFill rotWithShape="1">
            <a:gsLst>
              <a:gs pos="0">
                <a:srgbClr val="FF0000"/>
              </a:gs>
              <a:gs pos="100000">
                <a:schemeClr val="bg1"/>
              </a:gs>
            </a:gsLst>
            <a:lin ang="5400000" scaled="1"/>
          </a:gradFill>
          <a:ln w="25400">
            <a:solidFill>
              <a:schemeClr val="bg1"/>
            </a:solidFill>
            <a:round/>
            <a:headEnd/>
            <a:tailEnd/>
          </a:ln>
        </p:spPr>
        <p:txBody>
          <a:bodyPr wrap="none"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gn="ctr">
              <a:lnSpc>
                <a:spcPct val="100000"/>
              </a:lnSpc>
              <a:spcBef>
                <a:spcPct val="0"/>
              </a:spcBef>
              <a:buClrTx/>
              <a:buFontTx/>
              <a:buNone/>
            </a:pPr>
            <a:r>
              <a:rPr kumimoji="0" lang="zh-CN" altLang="en-US" sz="3200">
                <a:solidFill>
                  <a:schemeClr val="tx1"/>
                </a:solidFill>
                <a:ea typeface="宋体" panose="02010600030101010101" pitchFamily="2" charset="-122"/>
              </a:rPr>
              <a:t>牵引变电所</a:t>
            </a:r>
          </a:p>
        </p:txBody>
      </p:sp>
      <p:sp>
        <p:nvSpPr>
          <p:cNvPr id="61" name="AutoShape 7"/>
          <p:cNvSpPr>
            <a:spLocks noChangeArrowheads="1"/>
          </p:cNvSpPr>
          <p:nvPr/>
        </p:nvSpPr>
        <p:spPr bwMode="blackWhite">
          <a:xfrm>
            <a:off x="912813" y="4044950"/>
            <a:ext cx="4038600" cy="1152525"/>
          </a:xfrm>
          <a:prstGeom prst="roundRect">
            <a:avLst>
              <a:gd name="adj" fmla="val 9106"/>
            </a:avLst>
          </a:prstGeom>
          <a:gradFill rotWithShape="1">
            <a:gsLst>
              <a:gs pos="0">
                <a:srgbClr val="FF0000"/>
              </a:gs>
              <a:gs pos="100000">
                <a:schemeClr val="bg1"/>
              </a:gs>
            </a:gsLst>
            <a:lin ang="5400000" scaled="1"/>
          </a:gradFill>
          <a:ln w="25400">
            <a:solidFill>
              <a:schemeClr val="bg1"/>
            </a:solidFill>
            <a:round/>
            <a:headEnd/>
            <a:tailEnd/>
          </a:ln>
        </p:spPr>
        <p:txBody>
          <a:bodyPr wrap="none"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gn="ctr">
              <a:lnSpc>
                <a:spcPct val="100000"/>
              </a:lnSpc>
              <a:spcBef>
                <a:spcPct val="0"/>
              </a:spcBef>
              <a:buClrTx/>
              <a:buFontTx/>
              <a:buNone/>
            </a:pPr>
            <a:r>
              <a:rPr kumimoji="0" lang="zh-CN" altLang="en-US" sz="3200">
                <a:solidFill>
                  <a:schemeClr val="tx1"/>
                </a:solidFill>
                <a:ea typeface="宋体" panose="02010600030101010101" pitchFamily="2" charset="-122"/>
              </a:rPr>
              <a:t>牵引网</a:t>
            </a:r>
          </a:p>
        </p:txBody>
      </p:sp>
      <p:sp>
        <p:nvSpPr>
          <p:cNvPr id="62" name="AutoShape 8"/>
          <p:cNvSpPr>
            <a:spLocks noChangeArrowheads="1"/>
          </p:cNvSpPr>
          <p:nvPr/>
        </p:nvSpPr>
        <p:spPr bwMode="blackWhite">
          <a:xfrm>
            <a:off x="984250" y="5268913"/>
            <a:ext cx="3967163" cy="1152525"/>
          </a:xfrm>
          <a:prstGeom prst="roundRect">
            <a:avLst>
              <a:gd name="adj" fmla="val 9106"/>
            </a:avLst>
          </a:prstGeom>
          <a:gradFill rotWithShape="1">
            <a:gsLst>
              <a:gs pos="0">
                <a:srgbClr val="00FF00"/>
              </a:gs>
              <a:gs pos="100000">
                <a:schemeClr val="bg1"/>
              </a:gs>
            </a:gsLst>
            <a:lin ang="5400000" scaled="1"/>
          </a:gradFill>
          <a:ln w="25400">
            <a:solidFill>
              <a:schemeClr val="bg1"/>
            </a:solidFill>
            <a:round/>
            <a:headEnd/>
            <a:tailEnd/>
          </a:ln>
        </p:spPr>
        <p:txBody>
          <a:bodyPr wrap="none"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gn="ctr">
              <a:lnSpc>
                <a:spcPct val="100000"/>
              </a:lnSpc>
              <a:spcBef>
                <a:spcPct val="0"/>
              </a:spcBef>
              <a:buClrTx/>
              <a:buFontTx/>
              <a:buNone/>
            </a:pPr>
            <a:r>
              <a:rPr kumimoji="0" lang="zh-CN" altLang="en-US" sz="3200">
                <a:solidFill>
                  <a:schemeClr val="tx1"/>
                </a:solidFill>
                <a:ea typeface="宋体" panose="02010600030101010101" pitchFamily="2" charset="-122"/>
              </a:rPr>
              <a:t>电力机车及动车组</a:t>
            </a:r>
          </a:p>
        </p:txBody>
      </p:sp>
      <p:sp>
        <p:nvSpPr>
          <p:cNvPr id="63" name="Text Box 12"/>
          <p:cNvSpPr txBox="1">
            <a:spLocks noChangeArrowheads="1"/>
          </p:cNvSpPr>
          <p:nvPr/>
        </p:nvSpPr>
        <p:spPr bwMode="auto">
          <a:xfrm>
            <a:off x="5233988" y="3829050"/>
            <a:ext cx="125571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r>
              <a:rPr lang="zh-CN" altLang="en-US">
                <a:solidFill>
                  <a:schemeClr val="tx1"/>
                </a:solidFill>
                <a:ea typeface="宋体" panose="02010600030101010101" pitchFamily="2" charset="-122"/>
              </a:rPr>
              <a:t>牵引供</a:t>
            </a:r>
          </a:p>
          <a:p>
            <a:pPr eaLnBrk="1" hangingPunct="1">
              <a:lnSpc>
                <a:spcPct val="100000"/>
              </a:lnSpc>
              <a:spcBef>
                <a:spcPct val="0"/>
              </a:spcBef>
              <a:buClrTx/>
              <a:buFontTx/>
              <a:buNone/>
            </a:pPr>
            <a:r>
              <a:rPr lang="zh-CN" altLang="en-US">
                <a:solidFill>
                  <a:schemeClr val="tx1"/>
                </a:solidFill>
                <a:ea typeface="宋体" panose="02010600030101010101" pitchFamily="2" charset="-122"/>
              </a:rPr>
              <a:t>电系统</a:t>
            </a:r>
          </a:p>
        </p:txBody>
      </p:sp>
      <p:pic>
        <p:nvPicPr>
          <p:cNvPr id="64"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6500" y="3324225"/>
            <a:ext cx="20955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AutoShape 9"/>
          <p:cNvSpPr>
            <a:spLocks noChangeArrowheads="1"/>
          </p:cNvSpPr>
          <p:nvPr/>
        </p:nvSpPr>
        <p:spPr bwMode="auto">
          <a:xfrm>
            <a:off x="6899275" y="3894138"/>
            <a:ext cx="2514600" cy="1295400"/>
          </a:xfrm>
          <a:prstGeom prst="roundRect">
            <a:avLst>
              <a:gd name="adj" fmla="val 9106"/>
            </a:avLst>
          </a:prstGeom>
          <a:noFill/>
          <a:ln w="25400">
            <a:noFill/>
            <a:round/>
            <a:headEnd/>
            <a:tailEnd/>
          </a:ln>
          <a:effectLst/>
        </p:spPr>
        <p:txBody>
          <a:bodyPr anchor="ctr"/>
          <a:lstStyle/>
          <a:p>
            <a:pPr algn="ctr" eaLnBrk="1" hangingPunct="1">
              <a:defRPr/>
            </a:pPr>
            <a:r>
              <a:rPr lang="zh-CN" altLang="en-US" dirty="0">
                <a:solidFill>
                  <a:schemeClr val="tx1"/>
                </a:solidFill>
                <a:effectLst>
                  <a:outerShdw blurRad="38100" dist="38100" dir="2700000" algn="tl">
                    <a:srgbClr val="000000"/>
                  </a:outerShdw>
                </a:effectLst>
              </a:rPr>
              <a:t>电气化铁路</a:t>
            </a:r>
            <a:endParaRPr lang="en-US" altLang="zh-CN" dirty="0">
              <a:solidFill>
                <a:schemeClr val="tx1"/>
              </a:solidFill>
              <a:effectLst>
                <a:outerShdw blurRad="38100" dist="38100" dir="2700000" algn="tl">
                  <a:srgbClr val="000000"/>
                </a:outerShdw>
              </a:effectLst>
            </a:endParaRPr>
          </a:p>
          <a:p>
            <a:pPr algn="ctr" eaLnBrk="1" hangingPunct="1">
              <a:defRPr/>
            </a:pPr>
            <a:r>
              <a:rPr lang="zh-CN" altLang="en-US" dirty="0">
                <a:solidFill>
                  <a:schemeClr val="tx1"/>
                </a:solidFill>
                <a:effectLst>
                  <a:outerShdw blurRad="38100" dist="38100" dir="2700000" algn="tl">
                    <a:srgbClr val="000000"/>
                  </a:outerShdw>
                </a:effectLst>
              </a:rPr>
              <a:t>组成</a:t>
            </a:r>
            <a:r>
              <a:rPr lang="zh-CN" altLang="en-US" dirty="0">
                <a:solidFill>
                  <a:schemeClr val="tx1"/>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2707"/>
                                        </p:tgtEl>
                                        <p:attrNameLst>
                                          <p:attrName>style.visibility</p:attrName>
                                        </p:attrNameLst>
                                      </p:cBhvr>
                                      <p:to>
                                        <p:strVal val="visible"/>
                                      </p:to>
                                    </p:set>
                                    <p:anim calcmode="lin" valueType="num">
                                      <p:cBhvr additive="base">
                                        <p:cTn id="7" dur="500" fill="hold"/>
                                        <p:tgtEl>
                                          <p:spTgt spid="72707"/>
                                        </p:tgtEl>
                                        <p:attrNameLst>
                                          <p:attrName>ppt_x</p:attrName>
                                        </p:attrNameLst>
                                      </p:cBhvr>
                                      <p:tavLst>
                                        <p:tav tm="0">
                                          <p:val>
                                            <p:strVal val="1+#ppt_w/2"/>
                                          </p:val>
                                        </p:tav>
                                        <p:tav tm="100000">
                                          <p:val>
                                            <p:strVal val="#ppt_x"/>
                                          </p:val>
                                        </p:tav>
                                      </p:tavLst>
                                    </p:anim>
                                    <p:anim calcmode="lin" valueType="num">
                                      <p:cBhvr additive="base">
                                        <p:cTn id="8" dur="500" fill="hold"/>
                                        <p:tgtEl>
                                          <p:spTgt spid="7270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0"/>
                                        </p:tgtEl>
                                        <p:attrNameLst>
                                          <p:attrName>style.visibility</p:attrName>
                                        </p:attrNameLst>
                                      </p:cBhvr>
                                      <p:to>
                                        <p:strVal val="visible"/>
                                      </p:to>
                                    </p:set>
                                    <p:anim calcmode="lin" valueType="num">
                                      <p:cBhvr additive="base">
                                        <p:cTn id="13" dur="500" fill="hold"/>
                                        <p:tgtEl>
                                          <p:spTgt spid="60"/>
                                        </p:tgtEl>
                                        <p:attrNameLst>
                                          <p:attrName>ppt_x</p:attrName>
                                        </p:attrNameLst>
                                      </p:cBhvr>
                                      <p:tavLst>
                                        <p:tav tm="0">
                                          <p:val>
                                            <p:strVal val="#ppt_x"/>
                                          </p:val>
                                        </p:tav>
                                        <p:tav tm="100000">
                                          <p:val>
                                            <p:strVal val="#ppt_x"/>
                                          </p:val>
                                        </p:tav>
                                      </p:tavLst>
                                    </p:anim>
                                    <p:anim calcmode="lin" valueType="num">
                                      <p:cBhvr additive="base">
                                        <p:cTn id="14"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1"/>
                                        </p:tgtEl>
                                        <p:attrNameLst>
                                          <p:attrName>style.visibility</p:attrName>
                                        </p:attrNameLst>
                                      </p:cBhvr>
                                      <p:to>
                                        <p:strVal val="visible"/>
                                      </p:to>
                                    </p:set>
                                    <p:anim calcmode="lin" valueType="num">
                                      <p:cBhvr additive="base">
                                        <p:cTn id="19" dur="500" fill="hold"/>
                                        <p:tgtEl>
                                          <p:spTgt spid="61"/>
                                        </p:tgtEl>
                                        <p:attrNameLst>
                                          <p:attrName>ppt_x</p:attrName>
                                        </p:attrNameLst>
                                      </p:cBhvr>
                                      <p:tavLst>
                                        <p:tav tm="0">
                                          <p:val>
                                            <p:strVal val="#ppt_x"/>
                                          </p:val>
                                        </p:tav>
                                        <p:tav tm="100000">
                                          <p:val>
                                            <p:strVal val="#ppt_x"/>
                                          </p:val>
                                        </p:tav>
                                      </p:tavLst>
                                    </p:anim>
                                    <p:anim calcmode="lin" valueType="num">
                                      <p:cBhvr additive="base">
                                        <p:cTn id="20"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64"/>
                                        </p:tgtEl>
                                        <p:attrNameLst>
                                          <p:attrName>style.visibility</p:attrName>
                                        </p:attrNameLst>
                                      </p:cBhvr>
                                      <p:to>
                                        <p:strVal val="visible"/>
                                      </p:to>
                                    </p:set>
                                    <p:anim calcmode="lin" valueType="num">
                                      <p:cBhvr additive="base">
                                        <p:cTn id="25" dur="500" fill="hold"/>
                                        <p:tgtEl>
                                          <p:spTgt spid="64"/>
                                        </p:tgtEl>
                                        <p:attrNameLst>
                                          <p:attrName>ppt_x</p:attrName>
                                        </p:attrNameLst>
                                      </p:cBhvr>
                                      <p:tavLst>
                                        <p:tav tm="0">
                                          <p:val>
                                            <p:strVal val="#ppt_x"/>
                                          </p:val>
                                        </p:tav>
                                        <p:tav tm="100000">
                                          <p:val>
                                            <p:strVal val="#ppt_x"/>
                                          </p:val>
                                        </p:tav>
                                      </p:tavLst>
                                    </p:anim>
                                    <p:anim calcmode="lin" valueType="num">
                                      <p:cBhvr additive="base">
                                        <p:cTn id="26" dur="500" fill="hold"/>
                                        <p:tgtEl>
                                          <p:spTgt spid="6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63"/>
                                        </p:tgtEl>
                                        <p:attrNameLst>
                                          <p:attrName>style.visibility</p:attrName>
                                        </p:attrNameLst>
                                      </p:cBhvr>
                                      <p:to>
                                        <p:strVal val="visible"/>
                                      </p:to>
                                    </p:set>
                                    <p:anim calcmode="lin" valueType="num">
                                      <p:cBhvr additive="base">
                                        <p:cTn id="29" dur="500" fill="hold"/>
                                        <p:tgtEl>
                                          <p:spTgt spid="63"/>
                                        </p:tgtEl>
                                        <p:attrNameLst>
                                          <p:attrName>ppt_x</p:attrName>
                                        </p:attrNameLst>
                                      </p:cBhvr>
                                      <p:tavLst>
                                        <p:tav tm="0">
                                          <p:val>
                                            <p:strVal val="#ppt_x"/>
                                          </p:val>
                                        </p:tav>
                                        <p:tav tm="100000">
                                          <p:val>
                                            <p:strVal val="#ppt_x"/>
                                          </p:val>
                                        </p:tav>
                                      </p:tavLst>
                                    </p:anim>
                                    <p:anim calcmode="lin" valueType="num">
                                      <p:cBhvr additive="base">
                                        <p:cTn id="30"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62"/>
                                        </p:tgtEl>
                                        <p:attrNameLst>
                                          <p:attrName>style.visibility</p:attrName>
                                        </p:attrNameLst>
                                      </p:cBhvr>
                                      <p:to>
                                        <p:strVal val="visible"/>
                                      </p:to>
                                    </p:set>
                                    <p:anim calcmode="lin" valueType="num">
                                      <p:cBhvr additive="base">
                                        <p:cTn id="35" dur="500" fill="hold"/>
                                        <p:tgtEl>
                                          <p:spTgt spid="62"/>
                                        </p:tgtEl>
                                        <p:attrNameLst>
                                          <p:attrName>ppt_x</p:attrName>
                                        </p:attrNameLst>
                                      </p:cBhvr>
                                      <p:tavLst>
                                        <p:tav tm="0">
                                          <p:val>
                                            <p:strVal val="#ppt_x"/>
                                          </p:val>
                                        </p:tav>
                                        <p:tav tm="100000">
                                          <p:val>
                                            <p:strVal val="#ppt_x"/>
                                          </p:val>
                                        </p:tav>
                                      </p:tavLst>
                                    </p:anim>
                                    <p:anim calcmode="lin" valueType="num">
                                      <p:cBhvr additive="base">
                                        <p:cTn id="36"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59"/>
                                        </p:tgtEl>
                                        <p:attrNameLst>
                                          <p:attrName>style.visibility</p:attrName>
                                        </p:attrNameLst>
                                      </p:cBhvr>
                                      <p:to>
                                        <p:strVal val="visible"/>
                                      </p:to>
                                    </p:set>
                                    <p:anim calcmode="lin" valueType="num">
                                      <p:cBhvr additive="base">
                                        <p:cTn id="41" dur="500" fill="hold"/>
                                        <p:tgtEl>
                                          <p:spTgt spid="59"/>
                                        </p:tgtEl>
                                        <p:attrNameLst>
                                          <p:attrName>ppt_x</p:attrName>
                                        </p:attrNameLst>
                                      </p:cBhvr>
                                      <p:tavLst>
                                        <p:tav tm="0">
                                          <p:val>
                                            <p:strVal val="#ppt_x"/>
                                          </p:val>
                                        </p:tav>
                                        <p:tav tm="100000">
                                          <p:val>
                                            <p:strVal val="#ppt_x"/>
                                          </p:val>
                                        </p:tav>
                                      </p:tavLst>
                                    </p:anim>
                                    <p:anim calcmode="lin" valueType="num">
                                      <p:cBhvr additive="base">
                                        <p:cTn id="42" dur="500" fill="hold"/>
                                        <p:tgtEl>
                                          <p:spTgt spid="59"/>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65"/>
                                        </p:tgtEl>
                                        <p:attrNameLst>
                                          <p:attrName>style.visibility</p:attrName>
                                        </p:attrNameLst>
                                      </p:cBhvr>
                                      <p:to>
                                        <p:strVal val="visible"/>
                                      </p:to>
                                    </p:set>
                                    <p:anim calcmode="lin" valueType="num">
                                      <p:cBhvr additive="base">
                                        <p:cTn id="45" dur="500" fill="hold"/>
                                        <p:tgtEl>
                                          <p:spTgt spid="65"/>
                                        </p:tgtEl>
                                        <p:attrNameLst>
                                          <p:attrName>ppt_x</p:attrName>
                                        </p:attrNameLst>
                                      </p:cBhvr>
                                      <p:tavLst>
                                        <p:tav tm="0">
                                          <p:val>
                                            <p:strVal val="#ppt_x"/>
                                          </p:val>
                                        </p:tav>
                                        <p:tav tm="100000">
                                          <p:val>
                                            <p:strVal val="#ppt_x"/>
                                          </p:val>
                                        </p:tav>
                                      </p:tavLst>
                                    </p:anim>
                                    <p:anim calcmode="lin" valueType="num">
                                      <p:cBhvr additive="base">
                                        <p:cTn id="46"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7" grpId="0" autoUpdateAnimBg="0"/>
      <p:bldP spid="59" grpId="0" animBg="1"/>
      <p:bldP spid="60" grpId="0" animBg="1"/>
      <p:bldP spid="61" grpId="0" animBg="1"/>
      <p:bldP spid="62" grpId="0" animBg="1"/>
      <p:bldP spid="63" grpId="0"/>
      <p:bldP spid="6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内容占位符 1"/>
          <p:cNvSpPr txBox="1">
            <a:spLocks/>
          </p:cNvSpPr>
          <p:nvPr/>
        </p:nvSpPr>
        <p:spPr bwMode="auto">
          <a:xfrm>
            <a:off x="736600" y="1228725"/>
            <a:ext cx="7908925"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50000"/>
              </a:lnSpc>
              <a:buClrTx/>
              <a:buFont typeface="Arial" panose="020B0604020202020204" pitchFamily="34" charset="0"/>
              <a:buNone/>
            </a:pPr>
            <a:r>
              <a:rPr kumimoji="0" lang="en-US" altLang="zh-CN" sz="2000" b="1">
                <a:solidFill>
                  <a:schemeClr val="tx1"/>
                </a:solidFill>
                <a:latin typeface="Arial" panose="020B0604020202020204" pitchFamily="34" charset="0"/>
                <a:cs typeface="Arial" panose="020B0604020202020204" pitchFamily="34" charset="0"/>
              </a:rPr>
              <a:t>HXD3B</a:t>
            </a:r>
            <a:r>
              <a:rPr kumimoji="0" lang="zh-CN" altLang="en-US" sz="2000" b="1">
                <a:solidFill>
                  <a:schemeClr val="tx1"/>
                </a:solidFill>
                <a:latin typeface="Arial" panose="020B0604020202020204" pitchFamily="34" charset="0"/>
                <a:cs typeface="Arial" panose="020B0604020202020204" pitchFamily="34" charset="0"/>
              </a:rPr>
              <a:t>型电力机车是大功率交流电传动六轴干线货运用电力机车，由大连机车车辆有限公司与加拿大庞巴迪公司联合研制，单机总功率</a:t>
            </a:r>
            <a:r>
              <a:rPr kumimoji="0" lang="en-US" altLang="zh-CN" sz="2000" b="1">
                <a:solidFill>
                  <a:schemeClr val="tx1"/>
                </a:solidFill>
                <a:latin typeface="Arial" panose="020B0604020202020204" pitchFamily="34" charset="0"/>
                <a:cs typeface="Arial" panose="020B0604020202020204" pitchFamily="34" charset="0"/>
              </a:rPr>
              <a:t>9600 kW</a:t>
            </a:r>
            <a:r>
              <a:rPr kumimoji="0" lang="zh-CN" altLang="en-US" sz="2000" b="1">
                <a:solidFill>
                  <a:schemeClr val="tx1"/>
                </a:solidFill>
                <a:latin typeface="Arial" panose="020B0604020202020204" pitchFamily="34" charset="0"/>
                <a:cs typeface="Arial" panose="020B0604020202020204" pitchFamily="34" charset="0"/>
              </a:rPr>
              <a:t>，最高运行速度为</a:t>
            </a:r>
            <a:r>
              <a:rPr kumimoji="0" lang="en-US" altLang="zh-CN" sz="2000" b="1">
                <a:solidFill>
                  <a:schemeClr val="tx1"/>
                </a:solidFill>
                <a:latin typeface="Arial" panose="020B0604020202020204" pitchFamily="34" charset="0"/>
                <a:cs typeface="Arial" panose="020B0604020202020204" pitchFamily="34" charset="0"/>
              </a:rPr>
              <a:t>120 km/h</a:t>
            </a:r>
            <a:r>
              <a:rPr kumimoji="0" lang="zh-CN" altLang="en-US" sz="2000" b="1">
                <a:solidFill>
                  <a:schemeClr val="tx1"/>
                </a:solidFill>
                <a:latin typeface="Arial" panose="020B0604020202020204" pitchFamily="34" charset="0"/>
                <a:cs typeface="Arial" panose="020B0604020202020204" pitchFamily="34" charset="0"/>
              </a:rPr>
              <a:t>。</a:t>
            </a:r>
          </a:p>
        </p:txBody>
      </p:sp>
      <p:pic>
        <p:nvPicPr>
          <p:cNvPr id="43011"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09825" y="3252788"/>
            <a:ext cx="4324350"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内容占位符 1"/>
          <p:cNvSpPr txBox="1">
            <a:spLocks/>
          </p:cNvSpPr>
          <p:nvPr/>
        </p:nvSpPr>
        <p:spPr bwMode="auto">
          <a:xfrm>
            <a:off x="736600" y="1209675"/>
            <a:ext cx="7908925"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50000"/>
              </a:lnSpc>
              <a:buClrTx/>
              <a:buFont typeface="Arial" panose="020B0604020202020204" pitchFamily="34" charset="0"/>
              <a:buNone/>
            </a:pPr>
            <a:r>
              <a:rPr kumimoji="0" lang="en-US" altLang="zh-CN" sz="2000" b="1">
                <a:solidFill>
                  <a:schemeClr val="tx1"/>
                </a:solidFill>
                <a:latin typeface="Arial" panose="020B0604020202020204" pitchFamily="34" charset="0"/>
                <a:cs typeface="Arial" panose="020B0604020202020204" pitchFamily="34" charset="0"/>
              </a:rPr>
              <a:t>HXD3C</a:t>
            </a:r>
            <a:r>
              <a:rPr kumimoji="0" lang="zh-CN" altLang="en-US" sz="2000" b="1">
                <a:solidFill>
                  <a:schemeClr val="tx1"/>
                </a:solidFill>
                <a:latin typeface="Arial" panose="020B0604020202020204" pitchFamily="34" charset="0"/>
                <a:cs typeface="Arial" panose="020B0604020202020204" pitchFamily="34" charset="0"/>
              </a:rPr>
              <a:t>型客货通用电力机车为六轴交流传动，是大连机车车辆有限公司以我为主、自行研制开发设计的新产品，机车最大功率</a:t>
            </a:r>
            <a:r>
              <a:rPr kumimoji="0" lang="en-US" altLang="zh-CN" sz="2000" b="1">
                <a:solidFill>
                  <a:schemeClr val="tx1"/>
                </a:solidFill>
                <a:latin typeface="Arial" panose="020B0604020202020204" pitchFamily="34" charset="0"/>
                <a:cs typeface="Arial" panose="020B0604020202020204" pitchFamily="34" charset="0"/>
              </a:rPr>
              <a:t>7200</a:t>
            </a:r>
            <a:r>
              <a:rPr kumimoji="0" lang="zh-CN" altLang="en-US" sz="2000" b="1">
                <a:solidFill>
                  <a:schemeClr val="tx1"/>
                </a:solidFill>
                <a:latin typeface="Arial" panose="020B0604020202020204" pitchFamily="34" charset="0"/>
                <a:cs typeface="Arial" panose="020B0604020202020204" pitchFamily="34" charset="0"/>
              </a:rPr>
              <a:t>千瓦，最高运行时速</a:t>
            </a:r>
            <a:r>
              <a:rPr kumimoji="0" lang="en-US" altLang="zh-CN" sz="2000" b="1">
                <a:solidFill>
                  <a:schemeClr val="tx1"/>
                </a:solidFill>
                <a:latin typeface="Arial" panose="020B0604020202020204" pitchFamily="34" charset="0"/>
                <a:cs typeface="Arial" panose="020B0604020202020204" pitchFamily="34" charset="0"/>
              </a:rPr>
              <a:t>120</a:t>
            </a:r>
            <a:r>
              <a:rPr kumimoji="0" lang="zh-CN" altLang="en-US" sz="2000" b="1">
                <a:solidFill>
                  <a:schemeClr val="tx1"/>
                </a:solidFill>
                <a:latin typeface="Arial" panose="020B0604020202020204" pitchFamily="34" charset="0"/>
                <a:cs typeface="Arial" panose="020B0604020202020204" pitchFamily="34" charset="0"/>
              </a:rPr>
              <a:t>公里，货运型为</a:t>
            </a:r>
            <a:r>
              <a:rPr kumimoji="0" lang="en-US" altLang="zh-CN" sz="2000" b="1">
                <a:solidFill>
                  <a:schemeClr val="tx1"/>
                </a:solidFill>
                <a:latin typeface="Arial" panose="020B0604020202020204" pitchFamily="34" charset="0"/>
                <a:cs typeface="Arial" panose="020B0604020202020204" pitchFamily="34" charset="0"/>
              </a:rPr>
              <a:t>HXD3CA</a:t>
            </a:r>
            <a:r>
              <a:rPr kumimoji="0" lang="zh-CN" altLang="en-US" sz="2000" b="1">
                <a:solidFill>
                  <a:schemeClr val="tx1"/>
                </a:solidFill>
                <a:latin typeface="Arial" panose="020B0604020202020204" pitchFamily="34" charset="0"/>
                <a:cs typeface="Arial" panose="020B0604020202020204" pitchFamily="34" charset="0"/>
              </a:rPr>
              <a:t>。</a:t>
            </a:r>
          </a:p>
        </p:txBody>
      </p:sp>
      <p:pic>
        <p:nvPicPr>
          <p:cNvPr id="44035"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49475" y="3230563"/>
            <a:ext cx="4843463"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内容占位符 1"/>
          <p:cNvSpPr txBox="1">
            <a:spLocks/>
          </p:cNvSpPr>
          <p:nvPr/>
        </p:nvSpPr>
        <p:spPr bwMode="auto">
          <a:xfrm>
            <a:off x="828675" y="1463675"/>
            <a:ext cx="7908925"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50000"/>
              </a:lnSpc>
              <a:buClrTx/>
              <a:buFont typeface="Arial" panose="020B0604020202020204" pitchFamily="34" charset="0"/>
              <a:buNone/>
            </a:pPr>
            <a:r>
              <a:rPr kumimoji="0" lang="en-US" altLang="zh-CN" sz="2000" b="1">
                <a:solidFill>
                  <a:schemeClr val="tx1"/>
                </a:solidFill>
                <a:latin typeface="Arial" panose="020B0604020202020204" pitchFamily="34" charset="0"/>
                <a:cs typeface="Arial" panose="020B0604020202020204" pitchFamily="34" charset="0"/>
              </a:rPr>
              <a:t>HXD3D</a:t>
            </a:r>
            <a:r>
              <a:rPr kumimoji="0" lang="zh-CN" altLang="en-US" sz="2000" b="1">
                <a:solidFill>
                  <a:schemeClr val="tx1"/>
                </a:solidFill>
                <a:latin typeface="Arial" panose="020B0604020202020204" pitchFamily="34" charset="0"/>
                <a:cs typeface="Arial" panose="020B0604020202020204" pitchFamily="34" charset="0"/>
              </a:rPr>
              <a:t>型电力机车是交流电传动六轴干线客运电力机车，由大连机车车辆有限公司研发及生产，最大运营速度</a:t>
            </a:r>
            <a:r>
              <a:rPr kumimoji="0" lang="en-US" altLang="zh-CN" sz="2000" b="1">
                <a:solidFill>
                  <a:schemeClr val="tx1"/>
                </a:solidFill>
                <a:latin typeface="Arial" panose="020B0604020202020204" pitchFamily="34" charset="0"/>
                <a:cs typeface="Arial" panose="020B0604020202020204" pitchFamily="34" charset="0"/>
              </a:rPr>
              <a:t>160km/h</a:t>
            </a:r>
            <a:r>
              <a:rPr kumimoji="0" lang="zh-CN" altLang="en-US" sz="2000" b="1">
                <a:solidFill>
                  <a:schemeClr val="tx1"/>
                </a:solidFill>
                <a:latin typeface="Arial" panose="020B0604020202020204" pitchFamily="34" charset="0"/>
                <a:cs typeface="Arial" panose="020B0604020202020204" pitchFamily="34" charset="0"/>
              </a:rPr>
              <a:t>，功率</a:t>
            </a:r>
            <a:r>
              <a:rPr kumimoji="0" lang="en-US" altLang="zh-CN" sz="2000" b="1">
                <a:solidFill>
                  <a:schemeClr val="tx1"/>
                </a:solidFill>
                <a:latin typeface="Arial" panose="020B0604020202020204" pitchFamily="34" charset="0"/>
                <a:cs typeface="Arial" panose="020B0604020202020204" pitchFamily="34" charset="0"/>
              </a:rPr>
              <a:t>7200KW</a:t>
            </a:r>
            <a:r>
              <a:rPr kumimoji="0" lang="zh-CN" altLang="en-US" sz="2000" b="1">
                <a:solidFill>
                  <a:schemeClr val="tx1"/>
                </a:solidFill>
                <a:latin typeface="Arial" panose="020B0604020202020204" pitchFamily="34" charset="0"/>
                <a:cs typeface="Arial" panose="020B0604020202020204" pitchFamily="34" charset="0"/>
              </a:rPr>
              <a:t>。</a:t>
            </a:r>
          </a:p>
        </p:txBody>
      </p:sp>
      <p:pic>
        <p:nvPicPr>
          <p:cNvPr id="45059"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28850" y="3252788"/>
            <a:ext cx="5108575" cy="32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effectLst/>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zh-CN" altLang="en-US" spc="50" dirty="0" smtClean="0">
                <a:ln w="11430"/>
                <a:solidFill>
                  <a:schemeClr val="tx2"/>
                </a:solidFill>
                <a:effectLst>
                  <a:outerShdw blurRad="76200" dist="50800" dir="5400000" algn="tl" rotWithShape="0">
                    <a:srgbClr val="000000">
                      <a:alpha val="65000"/>
                    </a:srgbClr>
                  </a:outerShdw>
                </a:effectLst>
                <a:latin typeface="微软雅黑" pitchFamily="34" charset="-122"/>
                <a:ea typeface="微软雅黑" pitchFamily="34" charset="-122"/>
              </a:rPr>
              <a:t>内容提要</a:t>
            </a:r>
            <a:endParaRPr lang="zh-CN" altLang="en-US" spc="50" dirty="0">
              <a:ln w="11430"/>
              <a:solidFill>
                <a:schemeClr val="tx2"/>
              </a:solidFill>
              <a:effectLst>
                <a:outerShdw blurRad="76200" dist="50800" dir="5400000" algn="tl" rotWithShape="0">
                  <a:srgbClr val="000000">
                    <a:alpha val="65000"/>
                  </a:srgbClr>
                </a:outerShdw>
              </a:effectLst>
              <a:latin typeface="微软雅黑" pitchFamily="34" charset="-122"/>
              <a:ea typeface="微软雅黑" pitchFamily="34" charset="-122"/>
            </a:endParaRPr>
          </a:p>
        </p:txBody>
      </p:sp>
      <p:sp>
        <p:nvSpPr>
          <p:cNvPr id="5" name="AutoShape 4"/>
          <p:cNvSpPr>
            <a:spLocks noChangeArrowheads="1"/>
          </p:cNvSpPr>
          <p:nvPr/>
        </p:nvSpPr>
        <p:spPr bwMode="gray">
          <a:xfrm>
            <a:off x="1214438" y="1304925"/>
            <a:ext cx="6972300" cy="808038"/>
          </a:xfrm>
          <a:prstGeom prst="roundRect">
            <a:avLst>
              <a:gd name="adj" fmla="val 10889"/>
            </a:avLst>
          </a:prstGeom>
          <a:gradFill rotWithShape="1">
            <a:gsLst>
              <a:gs pos="0">
                <a:srgbClr val="DDDDDD">
                  <a:gamma/>
                  <a:tint val="51373"/>
                  <a:invGamma/>
                </a:srgbClr>
              </a:gs>
              <a:gs pos="100000">
                <a:srgbClr val="DDDDDD"/>
              </a:gs>
            </a:gsLst>
            <a:lin ang="2700000" scaled="1"/>
          </a:gradFill>
          <a:ln w="38100">
            <a:solidFill>
              <a:srgbClr val="FFFFFF"/>
            </a:solidFill>
            <a:round/>
            <a:headEnd/>
            <a:tailEnd/>
          </a:ln>
          <a:effectLst>
            <a:outerShdw blurRad="50800" dist="88900" dir="2700000" algn="tl" rotWithShape="0">
              <a:prstClr val="black">
                <a:alpha val="44000"/>
              </a:prstClr>
            </a:outerShdw>
          </a:effectLst>
        </p:spPr>
        <p:txBody>
          <a:bodyPr wrap="none" anchor="ctr"/>
          <a:lstStyle/>
          <a:p>
            <a:pPr eaLnBrk="1" hangingPunct="1">
              <a:defRPr/>
            </a:pPr>
            <a:endParaRPr lang="zh-CN" altLang="en-US">
              <a:latin typeface="黑体" pitchFamily="2" charset="-122"/>
              <a:ea typeface="宋体" charset="-122"/>
            </a:endParaRPr>
          </a:p>
        </p:txBody>
      </p:sp>
      <p:sp>
        <p:nvSpPr>
          <p:cNvPr id="47" name="AutoShape 4"/>
          <p:cNvSpPr>
            <a:spLocks noChangeArrowheads="1"/>
          </p:cNvSpPr>
          <p:nvPr/>
        </p:nvSpPr>
        <p:spPr bwMode="gray">
          <a:xfrm>
            <a:off x="1214438" y="2297113"/>
            <a:ext cx="6972300" cy="808037"/>
          </a:xfrm>
          <a:prstGeom prst="roundRect">
            <a:avLst>
              <a:gd name="adj" fmla="val 10889"/>
            </a:avLst>
          </a:prstGeom>
          <a:gradFill rotWithShape="1">
            <a:gsLst>
              <a:gs pos="0">
                <a:srgbClr val="DDDDDD">
                  <a:gamma/>
                  <a:tint val="51373"/>
                  <a:invGamma/>
                </a:srgbClr>
              </a:gs>
              <a:gs pos="100000">
                <a:srgbClr val="DDDDDD"/>
              </a:gs>
            </a:gsLst>
            <a:lin ang="2700000" scaled="1"/>
          </a:gradFill>
          <a:ln w="38100">
            <a:solidFill>
              <a:srgbClr val="FFFFFF"/>
            </a:solidFill>
            <a:round/>
            <a:headEnd/>
            <a:tailEnd/>
          </a:ln>
          <a:effectLst>
            <a:outerShdw blurRad="50800" dist="88900" dir="2700000" algn="tl" rotWithShape="0">
              <a:prstClr val="black">
                <a:alpha val="44000"/>
              </a:prstClr>
            </a:outerShdw>
          </a:effectLst>
        </p:spPr>
        <p:txBody>
          <a:bodyPr wrap="none" anchor="ctr"/>
          <a:lstStyle/>
          <a:p>
            <a:pPr eaLnBrk="1" hangingPunct="1">
              <a:defRPr/>
            </a:pPr>
            <a:endParaRPr lang="zh-CN" altLang="en-US">
              <a:latin typeface="黑体" pitchFamily="2" charset="-122"/>
              <a:ea typeface="宋体" charset="-122"/>
            </a:endParaRPr>
          </a:p>
        </p:txBody>
      </p:sp>
      <p:sp>
        <p:nvSpPr>
          <p:cNvPr id="61" name="Text Box 8"/>
          <p:cNvSpPr txBox="1">
            <a:spLocks noChangeArrowheads="1"/>
          </p:cNvSpPr>
          <p:nvPr/>
        </p:nvSpPr>
        <p:spPr bwMode="gray">
          <a:xfrm>
            <a:off x="2219325" y="2451100"/>
            <a:ext cx="5581650" cy="519113"/>
          </a:xfrm>
          <a:prstGeom prst="rect">
            <a:avLst/>
          </a:prstGeom>
          <a:noFill/>
          <a:ln w="9525" algn="ctr">
            <a:noFill/>
            <a:miter lim="800000"/>
            <a:headEnd/>
            <a:tailEnd/>
          </a:ln>
          <a:effectLst/>
        </p:spPr>
        <p:txBody>
          <a:bodyPr>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defRPr/>
            </a:pPr>
            <a:r>
              <a:rPr lang="zh-CN" altLang="en-US" b="1"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高速铁路</a:t>
            </a:r>
            <a:endParaRPr lang="en-US" altLang="zh-CN" b="1"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pSp>
        <p:nvGrpSpPr>
          <p:cNvPr id="46086" name="组合 76"/>
          <p:cNvGrpSpPr>
            <a:grpSpLocks/>
          </p:cNvGrpSpPr>
          <p:nvPr/>
        </p:nvGrpSpPr>
        <p:grpSpPr bwMode="auto">
          <a:xfrm>
            <a:off x="1495425" y="2439988"/>
            <a:ext cx="569913" cy="568325"/>
            <a:chOff x="1416673" y="1436447"/>
            <a:chExt cx="569088" cy="567402"/>
          </a:xfrm>
        </p:grpSpPr>
        <p:grpSp>
          <p:nvGrpSpPr>
            <p:cNvPr id="46122" name="组合 34"/>
            <p:cNvGrpSpPr>
              <a:grpSpLocks/>
            </p:cNvGrpSpPr>
            <p:nvPr/>
          </p:nvGrpSpPr>
          <p:grpSpPr bwMode="auto">
            <a:xfrm>
              <a:off x="1416673" y="1436447"/>
              <a:ext cx="569088" cy="567402"/>
              <a:chOff x="1502700" y="2291907"/>
              <a:chExt cx="569088" cy="567402"/>
            </a:xfrm>
          </p:grpSpPr>
          <p:sp>
            <p:nvSpPr>
              <p:cNvPr id="46124" name="AutoShape 5"/>
              <p:cNvSpPr>
                <a:spLocks noChangeArrowheads="1"/>
              </p:cNvSpPr>
              <p:nvPr/>
            </p:nvSpPr>
            <p:spPr bwMode="gray">
              <a:xfrm>
                <a:off x="1502700" y="2291907"/>
                <a:ext cx="569088" cy="567402"/>
              </a:xfrm>
              <a:prstGeom prst="roundRect">
                <a:avLst>
                  <a:gd name="adj" fmla="val 11921"/>
                </a:avLst>
              </a:prstGeom>
              <a:gradFill rotWithShape="1">
                <a:gsLst>
                  <a:gs pos="0">
                    <a:srgbClr val="0066CC"/>
                  </a:gs>
                  <a:gs pos="100000">
                    <a:srgbClr val="00478E"/>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a:solidFill>
                    <a:srgbClr val="FFFFFF"/>
                  </a:solidFill>
                  <a:latin typeface="黑体" panose="02010609060101010101" pitchFamily="49" charset="-122"/>
                </a:endParaRPr>
              </a:p>
            </p:txBody>
          </p:sp>
          <p:sp>
            <p:nvSpPr>
              <p:cNvPr id="77" name="Freeform 6"/>
              <p:cNvSpPr>
                <a:spLocks/>
              </p:cNvSpPr>
              <p:nvPr/>
            </p:nvSpPr>
            <p:spPr bwMode="gray">
              <a:xfrm>
                <a:off x="1538110" y="2328160"/>
                <a:ext cx="284123" cy="28412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0066CC">
                      <a:gamma/>
                      <a:tint val="54510"/>
                      <a:invGamma/>
                    </a:srgbClr>
                  </a:gs>
                  <a:gs pos="50000">
                    <a:srgbClr val="0066CC">
                      <a:alpha val="0"/>
                    </a:srgbClr>
                  </a:gs>
                  <a:gs pos="100000">
                    <a:srgbClr val="0066CC">
                      <a:gamma/>
                      <a:tint val="54510"/>
                      <a:invGamma/>
                    </a:srgbClr>
                  </a:gs>
                </a:gsLst>
                <a:lin ang="2700000" scaled="1"/>
              </a:gradFill>
              <a:ln w="0">
                <a:noFill/>
                <a:prstDash val="solid"/>
                <a:round/>
                <a:headEnd/>
                <a:tailEnd/>
              </a:ln>
            </p:spPr>
            <p:txBody>
              <a:bodyPr/>
              <a:lstStyle/>
              <a:p>
                <a:pPr eaLnBrk="1" hangingPunct="1">
                  <a:defRPr/>
                </a:pPr>
                <a:endParaRPr lang="zh-CN" altLang="en-US">
                  <a:latin typeface="黑体" pitchFamily="2" charset="-122"/>
                  <a:ea typeface="宋体" charset="-122"/>
                </a:endParaRPr>
              </a:p>
            </p:txBody>
          </p:sp>
        </p:grpSp>
        <p:sp>
          <p:nvSpPr>
            <p:cNvPr id="75" name="Text Box 7"/>
            <p:cNvSpPr txBox="1">
              <a:spLocks noChangeArrowheads="1"/>
            </p:cNvSpPr>
            <p:nvPr/>
          </p:nvSpPr>
          <p:spPr bwMode="gray">
            <a:xfrm>
              <a:off x="1429355" y="1466560"/>
              <a:ext cx="543725" cy="523024"/>
            </a:xfrm>
            <a:prstGeom prst="rect">
              <a:avLst/>
            </a:prstGeom>
            <a:noFill/>
            <a:ln w="9525" algn="ctr">
              <a:noFill/>
              <a:miter lim="800000"/>
              <a:headEnd/>
              <a:tailEnd/>
            </a:ln>
            <a:effectLst/>
          </p:spPr>
          <p:txBody>
            <a:bodyPr wrap="none">
              <a:spAutoFit/>
            </a:bodyPr>
            <a:lstStyle/>
            <a:p>
              <a:pPr algn="ctr">
                <a:defRPr/>
              </a:pPr>
              <a:r>
                <a:rPr lang="zh-CN" altLang="en-US" dirty="0">
                  <a:effectLst>
                    <a:outerShdw blurRad="38100" dist="38100" dir="2700000" algn="tl">
                      <a:srgbClr val="000000"/>
                    </a:outerShdw>
                  </a:effectLst>
                  <a:latin typeface="+mj-ea"/>
                  <a:ea typeface="+mj-ea"/>
                </a:rPr>
                <a:t>二</a:t>
              </a:r>
              <a:endParaRPr lang="en-US" altLang="zh-CN" dirty="0">
                <a:effectLst>
                  <a:outerShdw blurRad="38100" dist="38100" dir="2700000" algn="tl">
                    <a:srgbClr val="000000"/>
                  </a:outerShdw>
                </a:effectLst>
                <a:latin typeface="+mj-ea"/>
                <a:ea typeface="+mj-ea"/>
              </a:endParaRPr>
            </a:p>
          </p:txBody>
        </p:sp>
      </p:grpSp>
      <p:grpSp>
        <p:nvGrpSpPr>
          <p:cNvPr id="46087" name="组合 76"/>
          <p:cNvGrpSpPr>
            <a:grpSpLocks/>
          </p:cNvGrpSpPr>
          <p:nvPr/>
        </p:nvGrpSpPr>
        <p:grpSpPr bwMode="auto">
          <a:xfrm>
            <a:off x="1438275" y="1411288"/>
            <a:ext cx="569913" cy="568325"/>
            <a:chOff x="1416673" y="1436447"/>
            <a:chExt cx="569088" cy="567402"/>
          </a:xfrm>
        </p:grpSpPr>
        <p:grpSp>
          <p:nvGrpSpPr>
            <p:cNvPr id="46116" name="组合 34"/>
            <p:cNvGrpSpPr>
              <a:grpSpLocks/>
            </p:cNvGrpSpPr>
            <p:nvPr/>
          </p:nvGrpSpPr>
          <p:grpSpPr bwMode="auto">
            <a:xfrm>
              <a:off x="1416673" y="1436447"/>
              <a:ext cx="569088" cy="567402"/>
              <a:chOff x="1502700" y="2291907"/>
              <a:chExt cx="569088" cy="567402"/>
            </a:xfrm>
          </p:grpSpPr>
          <p:sp>
            <p:nvSpPr>
              <p:cNvPr id="46118" name="AutoShape 5"/>
              <p:cNvSpPr>
                <a:spLocks noChangeArrowheads="1"/>
              </p:cNvSpPr>
              <p:nvPr/>
            </p:nvSpPr>
            <p:spPr bwMode="gray">
              <a:xfrm>
                <a:off x="1502700" y="2291907"/>
                <a:ext cx="569088" cy="567402"/>
              </a:xfrm>
              <a:prstGeom prst="roundRect">
                <a:avLst>
                  <a:gd name="adj" fmla="val 11921"/>
                </a:avLst>
              </a:prstGeom>
              <a:gradFill rotWithShape="1">
                <a:gsLst>
                  <a:gs pos="0">
                    <a:srgbClr val="0066CC"/>
                  </a:gs>
                  <a:gs pos="100000">
                    <a:srgbClr val="00478E"/>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a:solidFill>
                    <a:srgbClr val="FFFFFF"/>
                  </a:solidFill>
                  <a:latin typeface="黑体" panose="02010609060101010101" pitchFamily="49" charset="-122"/>
                </a:endParaRPr>
              </a:p>
            </p:txBody>
          </p:sp>
          <p:sp>
            <p:nvSpPr>
              <p:cNvPr id="36" name="Freeform 6"/>
              <p:cNvSpPr>
                <a:spLocks/>
              </p:cNvSpPr>
              <p:nvPr/>
            </p:nvSpPr>
            <p:spPr bwMode="gray">
              <a:xfrm>
                <a:off x="1538110" y="2328160"/>
                <a:ext cx="284123" cy="28412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0066CC">
                      <a:gamma/>
                      <a:tint val="54510"/>
                      <a:invGamma/>
                    </a:srgbClr>
                  </a:gs>
                  <a:gs pos="50000">
                    <a:srgbClr val="0066CC">
                      <a:alpha val="0"/>
                    </a:srgbClr>
                  </a:gs>
                  <a:gs pos="100000">
                    <a:srgbClr val="0066CC">
                      <a:gamma/>
                      <a:tint val="54510"/>
                      <a:invGamma/>
                    </a:srgbClr>
                  </a:gs>
                </a:gsLst>
                <a:lin ang="2700000" scaled="1"/>
              </a:gradFill>
              <a:ln w="0">
                <a:noFill/>
                <a:prstDash val="solid"/>
                <a:round/>
                <a:headEnd/>
                <a:tailEnd/>
              </a:ln>
            </p:spPr>
            <p:txBody>
              <a:bodyPr/>
              <a:lstStyle/>
              <a:p>
                <a:pPr eaLnBrk="1" hangingPunct="1">
                  <a:defRPr/>
                </a:pPr>
                <a:endParaRPr lang="zh-CN" altLang="en-US">
                  <a:latin typeface="黑体" pitchFamily="2" charset="-122"/>
                  <a:ea typeface="宋体" charset="-122"/>
                </a:endParaRPr>
              </a:p>
            </p:txBody>
          </p:sp>
        </p:grpSp>
        <p:sp>
          <p:nvSpPr>
            <p:cNvPr id="34" name="Text Box 7"/>
            <p:cNvSpPr txBox="1">
              <a:spLocks noChangeArrowheads="1"/>
            </p:cNvSpPr>
            <p:nvPr/>
          </p:nvSpPr>
          <p:spPr bwMode="gray">
            <a:xfrm>
              <a:off x="1429355" y="1466560"/>
              <a:ext cx="543725" cy="523024"/>
            </a:xfrm>
            <a:prstGeom prst="rect">
              <a:avLst/>
            </a:prstGeom>
            <a:noFill/>
            <a:ln w="9525" algn="ctr">
              <a:noFill/>
              <a:miter lim="800000"/>
              <a:headEnd/>
              <a:tailEnd/>
            </a:ln>
            <a:effectLst/>
          </p:spPr>
          <p:txBody>
            <a:bodyPr wrap="none">
              <a:spAutoFit/>
            </a:bodyPr>
            <a:lstStyle/>
            <a:p>
              <a:pPr algn="ctr">
                <a:defRPr/>
              </a:pPr>
              <a:r>
                <a:rPr lang="zh-CN" altLang="en-US" dirty="0">
                  <a:effectLst>
                    <a:outerShdw blurRad="38100" dist="38100" dir="2700000" algn="tl">
                      <a:srgbClr val="000000"/>
                    </a:outerShdw>
                  </a:effectLst>
                  <a:latin typeface="+mj-ea"/>
                  <a:ea typeface="+mj-ea"/>
                </a:rPr>
                <a:t>一</a:t>
              </a:r>
              <a:endParaRPr lang="en-US" altLang="zh-CN" dirty="0">
                <a:effectLst>
                  <a:outerShdw blurRad="38100" dist="38100" dir="2700000" algn="tl">
                    <a:srgbClr val="000000"/>
                  </a:outerShdw>
                </a:effectLst>
                <a:latin typeface="+mj-ea"/>
                <a:ea typeface="+mj-ea"/>
              </a:endParaRPr>
            </a:p>
          </p:txBody>
        </p:sp>
      </p:grpSp>
      <p:sp>
        <p:nvSpPr>
          <p:cNvPr id="3" name="Text Box 8"/>
          <p:cNvSpPr txBox="1">
            <a:spLocks noChangeArrowheads="1"/>
          </p:cNvSpPr>
          <p:nvPr/>
        </p:nvSpPr>
        <p:spPr bwMode="gray">
          <a:xfrm>
            <a:off x="2065338" y="1517650"/>
            <a:ext cx="5581650" cy="523875"/>
          </a:xfrm>
          <a:prstGeom prst="rect">
            <a:avLst/>
          </a:prstGeom>
          <a:noFill/>
          <a:ln w="9525" algn="ctr">
            <a:noFill/>
            <a:miter lim="800000"/>
            <a:headEnd/>
            <a:tailEnd/>
          </a:ln>
          <a:effectLst/>
        </p:spPr>
        <p:txBody>
          <a:bodyPr>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defRPr/>
            </a:pPr>
            <a:r>
              <a:rPr lang="zh-CN" altLang="en-US" b="1" dirty="0" smtClean="0">
                <a:solidFill>
                  <a:srgbClr val="A5002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lang="zh-CN" altLang="en-US" b="1"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轨道交通分类</a:t>
            </a:r>
            <a:endParaRPr lang="en-US" altLang="zh-CN" b="1"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17" name="AutoShape 4"/>
          <p:cNvSpPr>
            <a:spLocks noChangeArrowheads="1"/>
          </p:cNvSpPr>
          <p:nvPr/>
        </p:nvSpPr>
        <p:spPr bwMode="gray">
          <a:xfrm>
            <a:off x="1214438" y="3308350"/>
            <a:ext cx="6972300" cy="808038"/>
          </a:xfrm>
          <a:prstGeom prst="roundRect">
            <a:avLst>
              <a:gd name="adj" fmla="val 10889"/>
            </a:avLst>
          </a:prstGeom>
          <a:gradFill rotWithShape="1">
            <a:gsLst>
              <a:gs pos="0">
                <a:srgbClr val="DDDDDD">
                  <a:gamma/>
                  <a:tint val="51373"/>
                  <a:invGamma/>
                </a:srgbClr>
              </a:gs>
              <a:gs pos="100000">
                <a:srgbClr val="DDDDDD"/>
              </a:gs>
            </a:gsLst>
            <a:lin ang="2700000" scaled="1"/>
          </a:gradFill>
          <a:ln w="38100">
            <a:solidFill>
              <a:srgbClr val="FFFFFF"/>
            </a:solidFill>
            <a:round/>
            <a:headEnd/>
            <a:tailEnd/>
          </a:ln>
          <a:effectLst>
            <a:outerShdw blurRad="50800" dist="88900" dir="2700000" algn="tl" rotWithShape="0">
              <a:prstClr val="black">
                <a:alpha val="44000"/>
              </a:prstClr>
            </a:outerShdw>
          </a:effectLst>
        </p:spPr>
        <p:txBody>
          <a:bodyPr wrap="none" anchor="ctr"/>
          <a:lstStyle/>
          <a:p>
            <a:pPr eaLnBrk="1" hangingPunct="1">
              <a:defRPr/>
            </a:pPr>
            <a:endParaRPr lang="zh-CN" altLang="en-US">
              <a:latin typeface="黑体" pitchFamily="2" charset="-122"/>
              <a:ea typeface="宋体" charset="-122"/>
            </a:endParaRPr>
          </a:p>
        </p:txBody>
      </p:sp>
      <p:sp>
        <p:nvSpPr>
          <p:cNvPr id="18" name="Text Box 8"/>
          <p:cNvSpPr txBox="1">
            <a:spLocks noChangeArrowheads="1"/>
          </p:cNvSpPr>
          <p:nvPr/>
        </p:nvSpPr>
        <p:spPr bwMode="gray">
          <a:xfrm>
            <a:off x="2219325" y="3475038"/>
            <a:ext cx="5581650" cy="519112"/>
          </a:xfrm>
          <a:prstGeom prst="rect">
            <a:avLst/>
          </a:prstGeom>
          <a:noFill/>
          <a:ln w="9525" algn="ctr">
            <a:noFill/>
            <a:miter lim="800000"/>
            <a:headEnd/>
            <a:tailEnd/>
          </a:ln>
          <a:effectLst/>
        </p:spPr>
        <p:txBody>
          <a:bodyPr>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defRPr/>
            </a:pPr>
            <a:r>
              <a:rPr lang="zh-CN" altLang="en-US" b="1"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重载铁路</a:t>
            </a:r>
            <a:endParaRPr lang="en-US" altLang="zh-CN" b="1"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pSp>
        <p:nvGrpSpPr>
          <p:cNvPr id="46091" name="组合 76"/>
          <p:cNvGrpSpPr>
            <a:grpSpLocks/>
          </p:cNvGrpSpPr>
          <p:nvPr/>
        </p:nvGrpSpPr>
        <p:grpSpPr bwMode="auto">
          <a:xfrm>
            <a:off x="1495425" y="3451225"/>
            <a:ext cx="569913" cy="568325"/>
            <a:chOff x="1416673" y="1436447"/>
            <a:chExt cx="569088" cy="567402"/>
          </a:xfrm>
        </p:grpSpPr>
        <p:grpSp>
          <p:nvGrpSpPr>
            <p:cNvPr id="46110" name="组合 34"/>
            <p:cNvGrpSpPr>
              <a:grpSpLocks/>
            </p:cNvGrpSpPr>
            <p:nvPr/>
          </p:nvGrpSpPr>
          <p:grpSpPr bwMode="auto">
            <a:xfrm>
              <a:off x="1416673" y="1436447"/>
              <a:ext cx="569088" cy="567402"/>
              <a:chOff x="1502700" y="2291907"/>
              <a:chExt cx="569088" cy="567402"/>
            </a:xfrm>
          </p:grpSpPr>
          <p:sp>
            <p:nvSpPr>
              <p:cNvPr id="46112" name="AutoShape 5"/>
              <p:cNvSpPr>
                <a:spLocks noChangeArrowheads="1"/>
              </p:cNvSpPr>
              <p:nvPr/>
            </p:nvSpPr>
            <p:spPr bwMode="gray">
              <a:xfrm>
                <a:off x="1502700" y="2291907"/>
                <a:ext cx="569088" cy="567402"/>
              </a:xfrm>
              <a:prstGeom prst="roundRect">
                <a:avLst>
                  <a:gd name="adj" fmla="val 11921"/>
                </a:avLst>
              </a:prstGeom>
              <a:gradFill rotWithShape="1">
                <a:gsLst>
                  <a:gs pos="0">
                    <a:srgbClr val="0066CC"/>
                  </a:gs>
                  <a:gs pos="100000">
                    <a:srgbClr val="00478E"/>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a:solidFill>
                    <a:srgbClr val="FFFFFF"/>
                  </a:solidFill>
                  <a:latin typeface="黑体" panose="02010609060101010101" pitchFamily="49" charset="-122"/>
                </a:endParaRPr>
              </a:p>
            </p:txBody>
          </p:sp>
          <p:sp>
            <p:nvSpPr>
              <p:cNvPr id="23" name="Freeform 6"/>
              <p:cNvSpPr>
                <a:spLocks/>
              </p:cNvSpPr>
              <p:nvPr/>
            </p:nvSpPr>
            <p:spPr bwMode="gray">
              <a:xfrm>
                <a:off x="1538110" y="2328160"/>
                <a:ext cx="284123" cy="28412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0066CC">
                      <a:gamma/>
                      <a:tint val="54510"/>
                      <a:invGamma/>
                    </a:srgbClr>
                  </a:gs>
                  <a:gs pos="50000">
                    <a:srgbClr val="0066CC">
                      <a:alpha val="0"/>
                    </a:srgbClr>
                  </a:gs>
                  <a:gs pos="100000">
                    <a:srgbClr val="0066CC">
                      <a:gamma/>
                      <a:tint val="54510"/>
                      <a:invGamma/>
                    </a:srgbClr>
                  </a:gs>
                </a:gsLst>
                <a:lin ang="2700000" scaled="1"/>
              </a:gradFill>
              <a:ln w="0">
                <a:noFill/>
                <a:prstDash val="solid"/>
                <a:round/>
                <a:headEnd/>
                <a:tailEnd/>
              </a:ln>
            </p:spPr>
            <p:txBody>
              <a:bodyPr/>
              <a:lstStyle/>
              <a:p>
                <a:pPr eaLnBrk="1" hangingPunct="1">
                  <a:defRPr/>
                </a:pPr>
                <a:endParaRPr lang="zh-CN" altLang="en-US">
                  <a:latin typeface="黑体" pitchFamily="2" charset="-122"/>
                  <a:ea typeface="宋体" charset="-122"/>
                </a:endParaRPr>
              </a:p>
            </p:txBody>
          </p:sp>
        </p:grpSp>
        <p:sp>
          <p:nvSpPr>
            <p:cNvPr id="21" name="Text Box 7"/>
            <p:cNvSpPr txBox="1">
              <a:spLocks noChangeArrowheads="1"/>
            </p:cNvSpPr>
            <p:nvPr/>
          </p:nvSpPr>
          <p:spPr bwMode="gray">
            <a:xfrm>
              <a:off x="1429355" y="1466561"/>
              <a:ext cx="543725" cy="523024"/>
            </a:xfrm>
            <a:prstGeom prst="rect">
              <a:avLst/>
            </a:prstGeom>
            <a:noFill/>
            <a:ln w="9525" algn="ctr">
              <a:noFill/>
              <a:miter lim="800000"/>
              <a:headEnd/>
              <a:tailEnd/>
            </a:ln>
            <a:effectLst/>
          </p:spPr>
          <p:txBody>
            <a:bodyPr wrap="none">
              <a:spAutoFit/>
            </a:bodyPr>
            <a:lstStyle/>
            <a:p>
              <a:pPr algn="ctr">
                <a:defRPr/>
              </a:pPr>
              <a:r>
                <a:rPr lang="zh-CN" altLang="en-US" dirty="0">
                  <a:effectLst>
                    <a:outerShdw blurRad="38100" dist="38100" dir="2700000" algn="tl">
                      <a:srgbClr val="000000"/>
                    </a:outerShdw>
                  </a:effectLst>
                  <a:latin typeface="+mj-ea"/>
                  <a:ea typeface="+mj-ea"/>
                </a:rPr>
                <a:t>三</a:t>
              </a:r>
              <a:endParaRPr lang="en-US" altLang="zh-CN" dirty="0">
                <a:effectLst>
                  <a:outerShdw blurRad="38100" dist="38100" dir="2700000" algn="tl">
                    <a:srgbClr val="000000"/>
                  </a:outerShdw>
                </a:effectLst>
                <a:latin typeface="+mj-ea"/>
                <a:ea typeface="+mj-ea"/>
              </a:endParaRPr>
            </a:p>
          </p:txBody>
        </p:sp>
      </p:grpSp>
      <p:sp>
        <p:nvSpPr>
          <p:cNvPr id="24" name="AutoShape 4"/>
          <p:cNvSpPr>
            <a:spLocks noChangeArrowheads="1"/>
          </p:cNvSpPr>
          <p:nvPr/>
        </p:nvSpPr>
        <p:spPr bwMode="gray">
          <a:xfrm>
            <a:off x="1214438" y="4337050"/>
            <a:ext cx="6972300" cy="808038"/>
          </a:xfrm>
          <a:prstGeom prst="roundRect">
            <a:avLst>
              <a:gd name="adj" fmla="val 10889"/>
            </a:avLst>
          </a:prstGeom>
          <a:gradFill rotWithShape="1">
            <a:gsLst>
              <a:gs pos="0">
                <a:srgbClr val="DDDDDD">
                  <a:gamma/>
                  <a:tint val="51373"/>
                  <a:invGamma/>
                </a:srgbClr>
              </a:gs>
              <a:gs pos="100000">
                <a:srgbClr val="DDDDDD"/>
              </a:gs>
            </a:gsLst>
            <a:lin ang="2700000" scaled="1"/>
          </a:gradFill>
          <a:ln w="38100">
            <a:solidFill>
              <a:srgbClr val="FFFFFF"/>
            </a:solidFill>
            <a:round/>
            <a:headEnd/>
            <a:tailEnd/>
          </a:ln>
          <a:effectLst>
            <a:outerShdw blurRad="50800" dist="88900" dir="2700000" algn="tl" rotWithShape="0">
              <a:prstClr val="black">
                <a:alpha val="44000"/>
              </a:prstClr>
            </a:outerShdw>
          </a:effectLst>
        </p:spPr>
        <p:txBody>
          <a:bodyPr wrap="none" anchor="ctr"/>
          <a:lstStyle/>
          <a:p>
            <a:pPr eaLnBrk="1" hangingPunct="1">
              <a:defRPr/>
            </a:pPr>
            <a:endParaRPr lang="zh-CN" altLang="en-US">
              <a:latin typeface="黑体" pitchFamily="2" charset="-122"/>
              <a:ea typeface="宋体" charset="-122"/>
            </a:endParaRPr>
          </a:p>
        </p:txBody>
      </p:sp>
      <p:sp>
        <p:nvSpPr>
          <p:cNvPr id="25" name="Text Box 8"/>
          <p:cNvSpPr txBox="1">
            <a:spLocks noChangeArrowheads="1"/>
          </p:cNvSpPr>
          <p:nvPr/>
        </p:nvSpPr>
        <p:spPr bwMode="gray">
          <a:xfrm>
            <a:off x="2219325" y="4479925"/>
            <a:ext cx="5581650" cy="519113"/>
          </a:xfrm>
          <a:prstGeom prst="rect">
            <a:avLst/>
          </a:prstGeom>
          <a:noFill/>
          <a:ln w="9525" algn="ctr">
            <a:noFill/>
            <a:miter lim="800000"/>
            <a:headEnd/>
            <a:tailEnd/>
          </a:ln>
          <a:effectLst/>
        </p:spPr>
        <p:txBody>
          <a:bodyPr>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defRPr/>
            </a:pPr>
            <a:r>
              <a:rPr lang="zh-CN" altLang="en-US" b="1" dirty="0">
                <a:solidFill>
                  <a:srgbClr val="A5002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城市轨道交通</a:t>
            </a:r>
            <a:endParaRPr lang="en-US" altLang="zh-CN" b="1" dirty="0">
              <a:solidFill>
                <a:srgbClr val="A50021"/>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pSp>
        <p:nvGrpSpPr>
          <p:cNvPr id="46094" name="组合 76"/>
          <p:cNvGrpSpPr>
            <a:grpSpLocks/>
          </p:cNvGrpSpPr>
          <p:nvPr/>
        </p:nvGrpSpPr>
        <p:grpSpPr bwMode="auto">
          <a:xfrm>
            <a:off x="1495425" y="4479925"/>
            <a:ext cx="569913" cy="568325"/>
            <a:chOff x="1416673" y="1436447"/>
            <a:chExt cx="569088" cy="567402"/>
          </a:xfrm>
        </p:grpSpPr>
        <p:grpSp>
          <p:nvGrpSpPr>
            <p:cNvPr id="46104" name="组合 34"/>
            <p:cNvGrpSpPr>
              <a:grpSpLocks/>
            </p:cNvGrpSpPr>
            <p:nvPr/>
          </p:nvGrpSpPr>
          <p:grpSpPr bwMode="auto">
            <a:xfrm>
              <a:off x="1416673" y="1436447"/>
              <a:ext cx="569088" cy="567402"/>
              <a:chOff x="1502700" y="2291907"/>
              <a:chExt cx="569088" cy="567402"/>
            </a:xfrm>
          </p:grpSpPr>
          <p:sp>
            <p:nvSpPr>
              <p:cNvPr id="46106" name="AutoShape 5"/>
              <p:cNvSpPr>
                <a:spLocks noChangeArrowheads="1"/>
              </p:cNvSpPr>
              <p:nvPr/>
            </p:nvSpPr>
            <p:spPr bwMode="gray">
              <a:xfrm>
                <a:off x="1502700" y="2291907"/>
                <a:ext cx="569088" cy="567402"/>
              </a:xfrm>
              <a:prstGeom prst="roundRect">
                <a:avLst>
                  <a:gd name="adj" fmla="val 11921"/>
                </a:avLst>
              </a:prstGeom>
              <a:gradFill rotWithShape="1">
                <a:gsLst>
                  <a:gs pos="0">
                    <a:srgbClr val="0066CC"/>
                  </a:gs>
                  <a:gs pos="100000">
                    <a:srgbClr val="00478E"/>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a:solidFill>
                    <a:srgbClr val="FFFFFF"/>
                  </a:solidFill>
                  <a:latin typeface="黑体" panose="02010609060101010101" pitchFamily="49" charset="-122"/>
                </a:endParaRPr>
              </a:p>
            </p:txBody>
          </p:sp>
          <p:sp>
            <p:nvSpPr>
              <p:cNvPr id="30" name="Freeform 6"/>
              <p:cNvSpPr>
                <a:spLocks/>
              </p:cNvSpPr>
              <p:nvPr/>
            </p:nvSpPr>
            <p:spPr bwMode="gray">
              <a:xfrm>
                <a:off x="1538110" y="2328160"/>
                <a:ext cx="284123" cy="28412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0066CC">
                      <a:gamma/>
                      <a:tint val="54510"/>
                      <a:invGamma/>
                    </a:srgbClr>
                  </a:gs>
                  <a:gs pos="50000">
                    <a:srgbClr val="0066CC">
                      <a:alpha val="0"/>
                    </a:srgbClr>
                  </a:gs>
                  <a:gs pos="100000">
                    <a:srgbClr val="0066CC">
                      <a:gamma/>
                      <a:tint val="54510"/>
                      <a:invGamma/>
                    </a:srgbClr>
                  </a:gs>
                </a:gsLst>
                <a:lin ang="2700000" scaled="1"/>
              </a:gradFill>
              <a:ln w="0">
                <a:noFill/>
                <a:prstDash val="solid"/>
                <a:round/>
                <a:headEnd/>
                <a:tailEnd/>
              </a:ln>
            </p:spPr>
            <p:txBody>
              <a:bodyPr/>
              <a:lstStyle/>
              <a:p>
                <a:pPr eaLnBrk="1" hangingPunct="1">
                  <a:defRPr/>
                </a:pPr>
                <a:endParaRPr lang="zh-CN" altLang="en-US">
                  <a:latin typeface="黑体" pitchFamily="2" charset="-122"/>
                  <a:ea typeface="宋体" charset="-122"/>
                </a:endParaRPr>
              </a:p>
            </p:txBody>
          </p:sp>
        </p:grpSp>
        <p:sp>
          <p:nvSpPr>
            <p:cNvPr id="28" name="Text Box 7"/>
            <p:cNvSpPr txBox="1">
              <a:spLocks noChangeArrowheads="1"/>
            </p:cNvSpPr>
            <p:nvPr/>
          </p:nvSpPr>
          <p:spPr bwMode="gray">
            <a:xfrm>
              <a:off x="1429355" y="1466561"/>
              <a:ext cx="543725" cy="523024"/>
            </a:xfrm>
            <a:prstGeom prst="rect">
              <a:avLst/>
            </a:prstGeom>
            <a:noFill/>
            <a:ln w="9525" algn="ctr">
              <a:noFill/>
              <a:miter lim="800000"/>
              <a:headEnd/>
              <a:tailEnd/>
            </a:ln>
            <a:effectLst/>
          </p:spPr>
          <p:txBody>
            <a:bodyPr wrap="none">
              <a:spAutoFit/>
            </a:bodyPr>
            <a:lstStyle/>
            <a:p>
              <a:pPr algn="ctr">
                <a:defRPr/>
              </a:pPr>
              <a:r>
                <a:rPr lang="zh-CN" altLang="en-US" dirty="0">
                  <a:effectLst>
                    <a:outerShdw blurRad="38100" dist="38100" dir="2700000" algn="tl">
                      <a:srgbClr val="000000"/>
                    </a:outerShdw>
                  </a:effectLst>
                  <a:latin typeface="+mj-ea"/>
                  <a:ea typeface="+mj-ea"/>
                </a:rPr>
                <a:t>四</a:t>
              </a:r>
              <a:endParaRPr lang="en-US" altLang="zh-CN" dirty="0">
                <a:effectLst>
                  <a:outerShdw blurRad="38100" dist="38100" dir="2700000" algn="tl">
                    <a:srgbClr val="000000"/>
                  </a:outerShdw>
                </a:effectLst>
                <a:latin typeface="+mj-ea"/>
                <a:ea typeface="+mj-ea"/>
              </a:endParaRPr>
            </a:p>
          </p:txBody>
        </p:sp>
      </p:grpSp>
      <p:sp>
        <p:nvSpPr>
          <p:cNvPr id="31" name="AutoShape 4"/>
          <p:cNvSpPr>
            <a:spLocks noChangeArrowheads="1"/>
          </p:cNvSpPr>
          <p:nvPr/>
        </p:nvSpPr>
        <p:spPr bwMode="gray">
          <a:xfrm>
            <a:off x="1214438" y="5380038"/>
            <a:ext cx="6972300" cy="808037"/>
          </a:xfrm>
          <a:prstGeom prst="roundRect">
            <a:avLst>
              <a:gd name="adj" fmla="val 10889"/>
            </a:avLst>
          </a:prstGeom>
          <a:gradFill rotWithShape="1">
            <a:gsLst>
              <a:gs pos="0">
                <a:srgbClr val="DDDDDD">
                  <a:gamma/>
                  <a:tint val="51373"/>
                  <a:invGamma/>
                </a:srgbClr>
              </a:gs>
              <a:gs pos="100000">
                <a:srgbClr val="DDDDDD"/>
              </a:gs>
            </a:gsLst>
            <a:lin ang="2700000" scaled="1"/>
          </a:gradFill>
          <a:ln w="38100">
            <a:solidFill>
              <a:srgbClr val="FFFFFF"/>
            </a:solidFill>
            <a:round/>
            <a:headEnd/>
            <a:tailEnd/>
          </a:ln>
          <a:effectLst>
            <a:outerShdw blurRad="50800" dist="88900" dir="2700000" algn="tl" rotWithShape="0">
              <a:prstClr val="black">
                <a:alpha val="44000"/>
              </a:prstClr>
            </a:outerShdw>
          </a:effectLst>
        </p:spPr>
        <p:txBody>
          <a:bodyPr wrap="none" anchor="ctr"/>
          <a:lstStyle/>
          <a:p>
            <a:pPr eaLnBrk="1" hangingPunct="1">
              <a:defRPr/>
            </a:pPr>
            <a:endParaRPr lang="zh-CN" altLang="en-US">
              <a:latin typeface="黑体" pitchFamily="2" charset="-122"/>
              <a:ea typeface="宋体" charset="-122"/>
            </a:endParaRPr>
          </a:p>
        </p:txBody>
      </p:sp>
      <p:sp>
        <p:nvSpPr>
          <p:cNvPr id="32" name="Text Box 8"/>
          <p:cNvSpPr txBox="1">
            <a:spLocks noChangeArrowheads="1"/>
          </p:cNvSpPr>
          <p:nvPr/>
        </p:nvSpPr>
        <p:spPr bwMode="gray">
          <a:xfrm>
            <a:off x="2219325" y="5522913"/>
            <a:ext cx="5581650" cy="519112"/>
          </a:xfrm>
          <a:prstGeom prst="rect">
            <a:avLst/>
          </a:prstGeom>
          <a:noFill/>
          <a:ln w="9525" algn="ctr">
            <a:noFill/>
            <a:miter lim="800000"/>
            <a:headEnd/>
            <a:tailEnd/>
          </a:ln>
          <a:effectLst/>
        </p:spPr>
        <p:txBody>
          <a:bodyPr>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defRPr/>
            </a:pPr>
            <a:r>
              <a:rPr lang="zh-CN" altLang="en-US" b="1"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电力牵引传动方式</a:t>
            </a:r>
            <a:endParaRPr lang="en-US" altLang="zh-CN" b="1"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pSp>
        <p:nvGrpSpPr>
          <p:cNvPr id="46097" name="组合 76"/>
          <p:cNvGrpSpPr>
            <a:grpSpLocks/>
          </p:cNvGrpSpPr>
          <p:nvPr/>
        </p:nvGrpSpPr>
        <p:grpSpPr bwMode="auto">
          <a:xfrm>
            <a:off x="1495425" y="5522913"/>
            <a:ext cx="569913" cy="568325"/>
            <a:chOff x="1416673" y="1436447"/>
            <a:chExt cx="569088" cy="567402"/>
          </a:xfrm>
        </p:grpSpPr>
        <p:grpSp>
          <p:nvGrpSpPr>
            <p:cNvPr id="46098" name="组合 34"/>
            <p:cNvGrpSpPr>
              <a:grpSpLocks/>
            </p:cNvGrpSpPr>
            <p:nvPr/>
          </p:nvGrpSpPr>
          <p:grpSpPr bwMode="auto">
            <a:xfrm>
              <a:off x="1416673" y="1436447"/>
              <a:ext cx="569088" cy="567402"/>
              <a:chOff x="1502700" y="2291907"/>
              <a:chExt cx="569088" cy="567402"/>
            </a:xfrm>
          </p:grpSpPr>
          <p:sp>
            <p:nvSpPr>
              <p:cNvPr id="46100" name="AutoShape 5"/>
              <p:cNvSpPr>
                <a:spLocks noChangeArrowheads="1"/>
              </p:cNvSpPr>
              <p:nvPr/>
            </p:nvSpPr>
            <p:spPr bwMode="gray">
              <a:xfrm>
                <a:off x="1502700" y="2291907"/>
                <a:ext cx="569088" cy="567402"/>
              </a:xfrm>
              <a:prstGeom prst="roundRect">
                <a:avLst>
                  <a:gd name="adj" fmla="val 11921"/>
                </a:avLst>
              </a:prstGeom>
              <a:gradFill rotWithShape="1">
                <a:gsLst>
                  <a:gs pos="0">
                    <a:srgbClr val="0066CC"/>
                  </a:gs>
                  <a:gs pos="100000">
                    <a:srgbClr val="00478E"/>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a:solidFill>
                    <a:srgbClr val="FFFFFF"/>
                  </a:solidFill>
                  <a:latin typeface="黑体" panose="02010609060101010101" pitchFamily="49" charset="-122"/>
                </a:endParaRPr>
              </a:p>
            </p:txBody>
          </p:sp>
          <p:sp>
            <p:nvSpPr>
              <p:cNvPr id="39" name="Freeform 6"/>
              <p:cNvSpPr>
                <a:spLocks/>
              </p:cNvSpPr>
              <p:nvPr/>
            </p:nvSpPr>
            <p:spPr bwMode="gray">
              <a:xfrm>
                <a:off x="1538110" y="2328160"/>
                <a:ext cx="284123" cy="28412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0066CC">
                      <a:gamma/>
                      <a:tint val="54510"/>
                      <a:invGamma/>
                    </a:srgbClr>
                  </a:gs>
                  <a:gs pos="50000">
                    <a:srgbClr val="0066CC">
                      <a:alpha val="0"/>
                    </a:srgbClr>
                  </a:gs>
                  <a:gs pos="100000">
                    <a:srgbClr val="0066CC">
                      <a:gamma/>
                      <a:tint val="54510"/>
                      <a:invGamma/>
                    </a:srgbClr>
                  </a:gs>
                </a:gsLst>
                <a:lin ang="2700000" scaled="1"/>
              </a:gradFill>
              <a:ln w="0">
                <a:noFill/>
                <a:prstDash val="solid"/>
                <a:round/>
                <a:headEnd/>
                <a:tailEnd/>
              </a:ln>
            </p:spPr>
            <p:txBody>
              <a:bodyPr/>
              <a:lstStyle/>
              <a:p>
                <a:pPr eaLnBrk="1" hangingPunct="1">
                  <a:defRPr/>
                </a:pPr>
                <a:endParaRPr lang="zh-CN" altLang="en-US">
                  <a:latin typeface="黑体" pitchFamily="2" charset="-122"/>
                  <a:ea typeface="宋体" charset="-122"/>
                </a:endParaRPr>
              </a:p>
            </p:txBody>
          </p:sp>
        </p:grpSp>
        <p:sp>
          <p:nvSpPr>
            <p:cNvPr id="37" name="Text Box 7"/>
            <p:cNvSpPr txBox="1">
              <a:spLocks noChangeArrowheads="1"/>
            </p:cNvSpPr>
            <p:nvPr/>
          </p:nvSpPr>
          <p:spPr bwMode="gray">
            <a:xfrm>
              <a:off x="1429355" y="1466560"/>
              <a:ext cx="543725" cy="523024"/>
            </a:xfrm>
            <a:prstGeom prst="rect">
              <a:avLst/>
            </a:prstGeom>
            <a:noFill/>
            <a:ln w="9525" algn="ctr">
              <a:noFill/>
              <a:miter lim="800000"/>
              <a:headEnd/>
              <a:tailEnd/>
            </a:ln>
            <a:effectLst/>
          </p:spPr>
          <p:txBody>
            <a:bodyPr wrap="none">
              <a:spAutoFit/>
            </a:bodyPr>
            <a:lstStyle/>
            <a:p>
              <a:pPr algn="ctr">
                <a:defRPr/>
              </a:pPr>
              <a:r>
                <a:rPr lang="zh-CN" altLang="en-US" dirty="0">
                  <a:effectLst>
                    <a:outerShdw blurRad="38100" dist="38100" dir="2700000" algn="tl">
                      <a:srgbClr val="000000"/>
                    </a:outerShdw>
                  </a:effectLst>
                  <a:latin typeface="+mj-ea"/>
                  <a:ea typeface="+mj-ea"/>
                </a:rPr>
                <a:t>五</a:t>
              </a:r>
              <a:endParaRPr lang="en-US" altLang="zh-CN" dirty="0">
                <a:effectLst>
                  <a:outerShdw blurRad="38100" dist="38100" dir="2700000" algn="tl">
                    <a:srgbClr val="000000"/>
                  </a:outerShdw>
                </a:effectLst>
                <a:latin typeface="+mj-ea"/>
                <a:ea typeface="+mj-ea"/>
              </a:endParaRPr>
            </a:p>
          </p:txBody>
        </p:sp>
      </p:gr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ChangeArrowheads="1"/>
          </p:cNvSpPr>
          <p:nvPr/>
        </p:nvSpPr>
        <p:spPr bwMode="auto">
          <a:xfrm>
            <a:off x="684213" y="1244600"/>
            <a:ext cx="7918450" cy="175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30000"/>
              </a:lnSpc>
              <a:spcBef>
                <a:spcPct val="15000"/>
              </a:spcBef>
              <a:spcAft>
                <a:spcPct val="15000"/>
              </a:spcAft>
              <a:buClrTx/>
              <a:buFontTx/>
              <a:buNone/>
            </a:pPr>
            <a:r>
              <a:rPr lang="zh-CN" altLang="en-US" sz="1800" dirty="0">
                <a:solidFill>
                  <a:srgbClr val="000000"/>
                </a:solidFill>
                <a:ea typeface="宋体" panose="02010600030101010101" pitchFamily="2" charset="-122"/>
              </a:rPr>
              <a:t>    </a:t>
            </a:r>
            <a:r>
              <a:rPr lang="zh-CN" altLang="en-US" sz="1800" dirty="0">
                <a:solidFill>
                  <a:srgbClr val="000000"/>
                </a:solidFill>
                <a:latin typeface="黑体" panose="02010609060101010101" pitchFamily="49" charset="-122"/>
                <a:ea typeface="宋体" panose="02010600030101010101" pitchFamily="2" charset="-122"/>
              </a:rPr>
              <a:t>  </a:t>
            </a:r>
            <a:r>
              <a:rPr lang="zh-CN" altLang="en-US" dirty="0">
                <a:solidFill>
                  <a:srgbClr val="000000"/>
                </a:solidFill>
                <a:latin typeface="黑体" panose="02010609060101010101" pitchFamily="49" charset="-122"/>
                <a:ea typeface="宋体" panose="02010600030101010101" pitchFamily="2" charset="-122"/>
              </a:rPr>
              <a:t>城市轨道交通是指服务于城市</a:t>
            </a:r>
            <a:r>
              <a:rPr lang="zh-CN" altLang="en-US" dirty="0">
                <a:solidFill>
                  <a:srgbClr val="FF0000"/>
                </a:solidFill>
                <a:latin typeface="黑体" panose="02010609060101010101" pitchFamily="49" charset="-122"/>
                <a:ea typeface="宋体" panose="02010600030101010101" pitchFamily="2" charset="-122"/>
              </a:rPr>
              <a:t>客运交通</a:t>
            </a:r>
            <a:r>
              <a:rPr lang="zh-CN" altLang="en-US" dirty="0">
                <a:solidFill>
                  <a:srgbClr val="000000"/>
                </a:solidFill>
                <a:latin typeface="黑体" panose="02010609060101010101" pitchFamily="49" charset="-122"/>
                <a:ea typeface="宋体" panose="02010600030101010101" pitchFamily="2" charset="-122"/>
              </a:rPr>
              <a:t>，通常以电能为动力，采用轮轨运行方式的快速大运量</a:t>
            </a:r>
            <a:r>
              <a:rPr lang="zh-CN" altLang="en-US" dirty="0">
                <a:solidFill>
                  <a:srgbClr val="FF0000"/>
                </a:solidFill>
                <a:latin typeface="黑体" panose="02010609060101010101" pitchFamily="49" charset="-122"/>
                <a:ea typeface="宋体" panose="02010600030101010101" pitchFamily="2" charset="-122"/>
              </a:rPr>
              <a:t>公共交通之总称</a:t>
            </a:r>
            <a:r>
              <a:rPr lang="zh-CN" altLang="en-US" dirty="0">
                <a:solidFill>
                  <a:srgbClr val="000000"/>
                </a:solidFill>
                <a:latin typeface="黑体" panose="02010609060101010101" pitchFamily="49" charset="-122"/>
                <a:ea typeface="宋体" panose="02010600030101010101" pitchFamily="2" charset="-122"/>
              </a:rPr>
              <a:t>。</a:t>
            </a:r>
            <a:r>
              <a:rPr lang="zh-CN" altLang="en-US" sz="1800" dirty="0">
                <a:solidFill>
                  <a:srgbClr val="000000"/>
                </a:solidFill>
                <a:latin typeface="黑体" panose="02010609060101010101" pitchFamily="49" charset="-122"/>
                <a:ea typeface="宋体" panose="02010600030101010101" pitchFamily="2" charset="-122"/>
              </a:rPr>
              <a:t> </a:t>
            </a:r>
          </a:p>
        </p:txBody>
      </p:sp>
      <p:sp>
        <p:nvSpPr>
          <p:cNvPr id="48131" name="Rectangle 5"/>
          <p:cNvSpPr>
            <a:spLocks noChangeArrowheads="1"/>
          </p:cNvSpPr>
          <p:nvPr/>
        </p:nvSpPr>
        <p:spPr bwMode="auto">
          <a:xfrm>
            <a:off x="755650" y="4089400"/>
            <a:ext cx="7993063"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30000"/>
              </a:lnSpc>
              <a:spcBef>
                <a:spcPct val="15000"/>
              </a:spcBef>
              <a:spcAft>
                <a:spcPct val="15000"/>
              </a:spcAft>
              <a:buClrTx/>
              <a:buFontTx/>
              <a:buNone/>
            </a:pPr>
            <a:r>
              <a:rPr lang="zh-CN" altLang="en-US" sz="1800">
                <a:solidFill>
                  <a:srgbClr val="000000"/>
                </a:solidFill>
                <a:latin typeface="Arial" panose="020B0604020202020204" pitchFamily="34" charset="0"/>
                <a:ea typeface="宋体" panose="02010600030101010101" pitchFamily="2" charset="-122"/>
              </a:rPr>
              <a:t>        </a:t>
            </a:r>
            <a:r>
              <a:rPr lang="zh-CN" altLang="en-US" sz="2000">
                <a:solidFill>
                  <a:srgbClr val="000000"/>
                </a:solidFill>
                <a:latin typeface="黑体" panose="02010609060101010101" pitchFamily="49" charset="-122"/>
                <a:ea typeface="宋体" panose="02010600030101010101" pitchFamily="2" charset="-122"/>
              </a:rPr>
              <a:t>  </a:t>
            </a:r>
            <a:r>
              <a:rPr lang="zh-CN" altLang="en-US">
                <a:solidFill>
                  <a:srgbClr val="000000"/>
                </a:solidFill>
                <a:latin typeface="黑体" panose="02010609060101010101" pitchFamily="49" charset="-122"/>
                <a:ea typeface="宋体" panose="02010600030101010101" pitchFamily="2" charset="-122"/>
              </a:rPr>
              <a:t>城市轨道交通具有</a:t>
            </a:r>
            <a:r>
              <a:rPr lang="zh-CN" altLang="en-US">
                <a:solidFill>
                  <a:srgbClr val="FF0000"/>
                </a:solidFill>
                <a:latin typeface="黑体" panose="02010609060101010101" pitchFamily="49" charset="-122"/>
                <a:ea typeface="宋体" panose="02010600030101010101" pitchFamily="2" charset="-122"/>
              </a:rPr>
              <a:t>运量大</a:t>
            </a:r>
            <a:r>
              <a:rPr lang="zh-CN" altLang="en-US">
                <a:solidFill>
                  <a:srgbClr val="000000"/>
                </a:solidFill>
                <a:latin typeface="黑体" panose="02010609060101010101" pitchFamily="49" charset="-122"/>
                <a:ea typeface="宋体" panose="02010600030101010101" pitchFamily="2" charset="-122"/>
              </a:rPr>
              <a:t>、舒适性好、对</a:t>
            </a:r>
            <a:r>
              <a:rPr lang="zh-CN" altLang="en-US">
                <a:solidFill>
                  <a:srgbClr val="FF0000"/>
                </a:solidFill>
                <a:latin typeface="黑体" panose="02010609060101010101" pitchFamily="49" charset="-122"/>
                <a:ea typeface="宋体" panose="02010600030101010101" pitchFamily="2" charset="-122"/>
              </a:rPr>
              <a:t>环境污染小</a:t>
            </a:r>
            <a:r>
              <a:rPr lang="zh-CN" altLang="en-US">
                <a:solidFill>
                  <a:srgbClr val="000000"/>
                </a:solidFill>
                <a:latin typeface="黑体" panose="02010609060101010101" pitchFamily="49" charset="-122"/>
                <a:ea typeface="宋体" panose="02010600030101010101" pitchFamily="2" charset="-122"/>
              </a:rPr>
              <a:t>、</a:t>
            </a:r>
            <a:r>
              <a:rPr lang="zh-CN" altLang="en-US">
                <a:solidFill>
                  <a:srgbClr val="FF0000"/>
                </a:solidFill>
                <a:latin typeface="黑体" panose="02010609060101010101" pitchFamily="49" charset="-122"/>
                <a:ea typeface="宋体" panose="02010600030101010101" pitchFamily="2" charset="-122"/>
              </a:rPr>
              <a:t>能源利用率高等</a:t>
            </a:r>
            <a:r>
              <a:rPr lang="zh-CN" altLang="en-US">
                <a:solidFill>
                  <a:srgbClr val="000000"/>
                </a:solidFill>
                <a:latin typeface="黑体" panose="02010609060101010101" pitchFamily="49" charset="-122"/>
                <a:ea typeface="宋体" panose="02010600030101010101" pitchFamily="2" charset="-122"/>
              </a:rPr>
              <a:t>优点，是一种快速、安全、便捷的城市交通工具，并被誉为</a:t>
            </a:r>
            <a:r>
              <a:rPr lang="zh-CN" altLang="en-US">
                <a:solidFill>
                  <a:srgbClr val="FF0000"/>
                </a:solidFill>
                <a:latin typeface="黑体" panose="02010609060101010101" pitchFamily="49" charset="-122"/>
                <a:ea typeface="宋体" panose="02010600030101010101" pitchFamily="2" charset="-122"/>
              </a:rPr>
              <a:t>绿色交通工具</a:t>
            </a:r>
            <a:r>
              <a:rPr lang="zh-CN" altLang="en-US">
                <a:solidFill>
                  <a:srgbClr val="000000"/>
                </a:solidFill>
                <a:latin typeface="黑体" panose="02010609060101010101" pitchFamily="49" charset="-122"/>
                <a:ea typeface="宋体" panose="02010600030101010101" pitchFamily="2" charset="-122"/>
              </a:rPr>
              <a:t>。</a:t>
            </a:r>
          </a:p>
        </p:txBody>
      </p:sp>
      <p:sp>
        <p:nvSpPr>
          <p:cNvPr id="48132" name="Rectangle 6"/>
          <p:cNvSpPr>
            <a:spLocks noChangeArrowheads="1"/>
          </p:cNvSpPr>
          <p:nvPr/>
        </p:nvSpPr>
        <p:spPr bwMode="auto">
          <a:xfrm>
            <a:off x="755650" y="3286125"/>
            <a:ext cx="4095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r>
              <a:rPr lang="zh-CN" altLang="en-US">
                <a:solidFill>
                  <a:srgbClr val="93C052"/>
                </a:solidFill>
                <a:latin typeface="黑体" panose="02010609060101010101" pitchFamily="49" charset="-122"/>
                <a:ea typeface="宋体" panose="02010600030101010101" pitchFamily="2" charset="-122"/>
              </a:rPr>
              <a:t>发展城市轨道交通的意义</a:t>
            </a:r>
          </a:p>
        </p:txBody>
      </p:sp>
      <p:sp>
        <p:nvSpPr>
          <p:cNvPr id="48133" name="Rectangle 58"/>
          <p:cNvSpPr>
            <a:spLocks noChangeArrowheads="1"/>
          </p:cNvSpPr>
          <p:nvPr/>
        </p:nvSpPr>
        <p:spPr bwMode="auto">
          <a:xfrm>
            <a:off x="790575" y="149225"/>
            <a:ext cx="6096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kumimoji="0" lang="en-US" altLang="zh-CN" sz="3600">
                <a:solidFill>
                  <a:schemeClr val="tx2"/>
                </a:solidFill>
                <a:latin typeface="黑体" panose="02010609060101010101" pitchFamily="49" charset="-122"/>
              </a:rPr>
              <a:t>4.1 </a:t>
            </a:r>
            <a:r>
              <a:rPr kumimoji="0" lang="zh-CN" altLang="en-US" sz="3600">
                <a:solidFill>
                  <a:schemeClr val="tx2"/>
                </a:solidFill>
                <a:latin typeface="黑体" panose="02010609060101010101" pitchFamily="49" charset="-122"/>
              </a:rPr>
              <a:t>城市轨道交通定义</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Text Box 4"/>
          <p:cNvSpPr txBox="1">
            <a:spLocks noChangeArrowheads="1"/>
          </p:cNvSpPr>
          <p:nvPr/>
        </p:nvSpPr>
        <p:spPr bwMode="auto">
          <a:xfrm>
            <a:off x="4925412" y="6007100"/>
            <a:ext cx="3733800" cy="381000"/>
          </a:xfrm>
          <a:prstGeom prst="rect">
            <a:avLst/>
          </a:prstGeom>
          <a:solidFill>
            <a:srgbClr val="FFFFFF"/>
          </a:solidFill>
          <a:ln w="9525">
            <a:solidFill>
              <a:srgbClr val="FFFFFF"/>
            </a:solidFill>
            <a:miter lim="800000"/>
            <a:headEnd/>
            <a:tailEnd/>
          </a:ln>
        </p:spPr>
        <p:txBody>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gn="ctr">
              <a:lnSpc>
                <a:spcPct val="100000"/>
              </a:lnSpc>
              <a:spcBef>
                <a:spcPct val="0"/>
              </a:spcBef>
              <a:buClrTx/>
              <a:buFontTx/>
              <a:buNone/>
            </a:pPr>
            <a:r>
              <a:rPr kumimoji="0" lang="zh-CN" altLang="en-US" sz="1600" dirty="0" smtClean="0">
                <a:solidFill>
                  <a:srgbClr val="CC0000"/>
                </a:solidFill>
                <a:latin typeface="黑体" panose="02010609060101010101" pitchFamily="49" charset="-122"/>
                <a:ea typeface="宋体" panose="02010600030101010101" pitchFamily="2" charset="-122"/>
              </a:rPr>
              <a:t>图 </a:t>
            </a:r>
            <a:r>
              <a:rPr kumimoji="0" lang="en-US" altLang="zh-CN" sz="1600" dirty="0" smtClean="0">
                <a:solidFill>
                  <a:srgbClr val="CC0000"/>
                </a:solidFill>
                <a:latin typeface="黑体" panose="02010609060101010101" pitchFamily="49" charset="-122"/>
                <a:ea typeface="宋体" panose="02010600030101010101" pitchFamily="2" charset="-122"/>
              </a:rPr>
              <a:t>4</a:t>
            </a:r>
            <a:r>
              <a:rPr kumimoji="0" lang="zh-CN" altLang="en-US" sz="1600" dirty="0" smtClean="0">
                <a:solidFill>
                  <a:srgbClr val="CC0000"/>
                </a:solidFill>
                <a:latin typeface="黑体" panose="02010609060101010101" pitchFamily="49" charset="-122"/>
                <a:ea typeface="宋体" panose="02010600030101010101" pitchFamily="2" charset="-122"/>
              </a:rPr>
              <a:t>－</a:t>
            </a:r>
            <a:r>
              <a:rPr kumimoji="0" lang="en-US" altLang="zh-CN" sz="1600" dirty="0">
                <a:solidFill>
                  <a:srgbClr val="CC0000"/>
                </a:solidFill>
                <a:latin typeface="黑体" panose="02010609060101010101" pitchFamily="49" charset="-122"/>
                <a:ea typeface="宋体" panose="02010600030101010101" pitchFamily="2" charset="-122"/>
              </a:rPr>
              <a:t>1  </a:t>
            </a:r>
            <a:r>
              <a:rPr kumimoji="0" lang="zh-CN" altLang="en-US" sz="1600" dirty="0">
                <a:solidFill>
                  <a:srgbClr val="CC0000"/>
                </a:solidFill>
                <a:latin typeface="黑体" panose="02010609060101010101" pitchFamily="49" charset="-122"/>
                <a:ea typeface="宋体" panose="02010600030101010101" pitchFamily="2" charset="-122"/>
              </a:rPr>
              <a:t>轨道交通运量和速度范围</a:t>
            </a:r>
          </a:p>
        </p:txBody>
      </p:sp>
      <p:sp>
        <p:nvSpPr>
          <p:cNvPr id="49154" name="Rectangle 2"/>
          <p:cNvSpPr>
            <a:spLocks noChangeArrowheads="1"/>
          </p:cNvSpPr>
          <p:nvPr/>
        </p:nvSpPr>
        <p:spPr bwMode="auto">
          <a:xfrm>
            <a:off x="525463" y="2908300"/>
            <a:ext cx="3527425" cy="117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35000"/>
              </a:lnSpc>
              <a:spcBef>
                <a:spcPct val="0"/>
              </a:spcBef>
              <a:spcAft>
                <a:spcPct val="15000"/>
              </a:spcAft>
              <a:buClrTx/>
              <a:buFontTx/>
              <a:buNone/>
            </a:pPr>
            <a:r>
              <a:rPr lang="zh-CN" altLang="en-US">
                <a:solidFill>
                  <a:schemeClr val="tx1"/>
                </a:solidFill>
                <a:latin typeface="黑体" panose="02010609060101010101" pitchFamily="49" charset="-122"/>
                <a:ea typeface="宋体" panose="02010600030101010101" pitchFamily="2" charset="-122"/>
              </a:rPr>
              <a:t>最主要的是</a:t>
            </a:r>
            <a:r>
              <a:rPr lang="zh-CN" altLang="en-US">
                <a:solidFill>
                  <a:srgbClr val="FF0000"/>
                </a:solidFill>
                <a:latin typeface="黑体" panose="02010609060101010101" pitchFamily="49" charset="-122"/>
                <a:ea typeface="宋体" panose="02010600030101010101" pitchFamily="2" charset="-122"/>
              </a:rPr>
              <a:t>运送能力</a:t>
            </a:r>
            <a:r>
              <a:rPr lang="zh-CN" altLang="en-US">
                <a:solidFill>
                  <a:schemeClr val="tx1"/>
                </a:solidFill>
                <a:latin typeface="黑体" panose="02010609060101010101" pitchFamily="49" charset="-122"/>
                <a:ea typeface="宋体" panose="02010600030101010101" pitchFamily="2" charset="-122"/>
              </a:rPr>
              <a:t>和</a:t>
            </a:r>
            <a:r>
              <a:rPr lang="zh-CN" altLang="en-US">
                <a:solidFill>
                  <a:srgbClr val="FF0000"/>
                </a:solidFill>
                <a:latin typeface="黑体" panose="02010609060101010101" pitchFamily="49" charset="-122"/>
                <a:ea typeface="宋体" panose="02010600030101010101" pitchFamily="2" charset="-122"/>
              </a:rPr>
              <a:t>运送速度</a:t>
            </a:r>
            <a:r>
              <a:rPr lang="zh-CN" altLang="en-US">
                <a:solidFill>
                  <a:schemeClr val="tx1"/>
                </a:solidFill>
                <a:latin typeface="黑体" panose="02010609060101010101" pitchFamily="49" charset="-122"/>
                <a:ea typeface="宋体" panose="02010600030101010101" pitchFamily="2" charset="-122"/>
              </a:rPr>
              <a:t>两项指标。</a:t>
            </a:r>
          </a:p>
        </p:txBody>
      </p:sp>
      <p:pic>
        <p:nvPicPr>
          <p:cNvPr id="49155" name="Picture 3" descr="轨道交通运量和速度范围"/>
          <p:cNvPicPr>
            <a:picLocks noChangeAspect="1" noChangeArrowheads="1"/>
          </p:cNvPicPr>
          <p:nvPr/>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4160838" y="885825"/>
            <a:ext cx="4983162" cy="502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7" name="Rectangle 58"/>
          <p:cNvSpPr>
            <a:spLocks noChangeArrowheads="1"/>
          </p:cNvSpPr>
          <p:nvPr/>
        </p:nvSpPr>
        <p:spPr bwMode="auto">
          <a:xfrm>
            <a:off x="790575" y="149225"/>
            <a:ext cx="6096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kumimoji="0" lang="en-US" altLang="zh-CN" sz="3600">
                <a:solidFill>
                  <a:schemeClr val="tx2"/>
                </a:solidFill>
                <a:latin typeface="黑体" panose="02010609060101010101" pitchFamily="49" charset="-122"/>
              </a:rPr>
              <a:t>4.2 </a:t>
            </a:r>
            <a:r>
              <a:rPr kumimoji="0" lang="zh-CN" altLang="en-US" sz="3600">
                <a:solidFill>
                  <a:schemeClr val="tx2"/>
                </a:solidFill>
                <a:latin typeface="黑体" panose="02010609060101010101" pitchFamily="49" charset="-122"/>
              </a:rPr>
              <a:t>城市轨道分类</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5"/>
          <p:cNvSpPr>
            <a:spLocks noChangeArrowheads="1"/>
          </p:cNvSpPr>
          <p:nvPr/>
        </p:nvSpPr>
        <p:spPr bwMode="auto">
          <a:xfrm>
            <a:off x="936625" y="1322388"/>
            <a:ext cx="8001000" cy="428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5000"/>
              </a:lnSpc>
              <a:spcBef>
                <a:spcPct val="15000"/>
              </a:spcBef>
              <a:spcAft>
                <a:spcPct val="15000"/>
              </a:spcAft>
              <a:buClrTx/>
              <a:buFontTx/>
              <a:buNone/>
            </a:pPr>
            <a:r>
              <a:rPr lang="zh-CN" altLang="en-US" sz="1800" dirty="0">
                <a:solidFill>
                  <a:srgbClr val="000099"/>
                </a:solidFill>
                <a:ea typeface="宋体" panose="02010600030101010101" pitchFamily="2" charset="-122"/>
              </a:rPr>
              <a:t>  </a:t>
            </a:r>
            <a:r>
              <a:rPr lang="zh-CN" altLang="en-US" sz="3200" dirty="0">
                <a:solidFill>
                  <a:srgbClr val="000099"/>
                </a:solidFill>
                <a:ea typeface="宋体" panose="02010600030101010101" pitchFamily="2" charset="-122"/>
              </a:rPr>
              <a:t> </a:t>
            </a:r>
            <a:r>
              <a:rPr lang="zh-CN" altLang="en-US" sz="3200" dirty="0">
                <a:solidFill>
                  <a:srgbClr val="000099"/>
                </a:solidFill>
                <a:latin typeface="黑体" panose="02010609060101010101" pitchFamily="49" charset="-122"/>
                <a:ea typeface="宋体" panose="02010600030101010101" pitchFamily="2" charset="-122"/>
              </a:rPr>
              <a:t>  </a:t>
            </a:r>
            <a:r>
              <a:rPr lang="zh-CN" altLang="en-US" sz="2400" dirty="0">
                <a:solidFill>
                  <a:srgbClr val="000000"/>
                </a:solidFill>
                <a:latin typeface="黑体" panose="02010609060101010101" pitchFamily="49" charset="-122"/>
              </a:rPr>
              <a:t>市郊铁路主要为通勤者提供运输服务，有时也称为</a:t>
            </a:r>
            <a:r>
              <a:rPr lang="zh-CN" altLang="en-US" sz="2400" dirty="0">
                <a:solidFill>
                  <a:srgbClr val="FF0000"/>
                </a:solidFill>
                <a:latin typeface="黑体" panose="02010609060101010101" pitchFamily="49" charset="-122"/>
              </a:rPr>
              <a:t>通勤铁路</a:t>
            </a:r>
            <a:r>
              <a:rPr lang="zh-CN" altLang="en-US" sz="2400" dirty="0">
                <a:solidFill>
                  <a:srgbClr val="000000"/>
                </a:solidFill>
                <a:latin typeface="黑体" panose="02010609060101010101" pitchFamily="49" charset="-122"/>
              </a:rPr>
              <a:t>（</a:t>
            </a:r>
            <a:r>
              <a:rPr lang="en-US" altLang="zh-CN" sz="2400" dirty="0">
                <a:solidFill>
                  <a:srgbClr val="000000"/>
                </a:solidFill>
                <a:latin typeface="黑体" panose="02010609060101010101" pitchFamily="49" charset="-122"/>
              </a:rPr>
              <a:t>Commuter Rail</a:t>
            </a:r>
            <a:r>
              <a:rPr lang="zh-CN" altLang="en-US" sz="2400" dirty="0">
                <a:solidFill>
                  <a:srgbClr val="000000"/>
                </a:solidFill>
                <a:latin typeface="黑体" panose="02010609060101010101" pitchFamily="49" charset="-122"/>
              </a:rPr>
              <a:t>）</a:t>
            </a:r>
            <a:r>
              <a:rPr lang="zh-CN" altLang="en-US" sz="2400" dirty="0" smtClean="0">
                <a:solidFill>
                  <a:srgbClr val="000000"/>
                </a:solidFill>
                <a:latin typeface="黑体" panose="02010609060101010101" pitchFamily="49" charset="-122"/>
              </a:rPr>
              <a:t>或</a:t>
            </a:r>
            <a:r>
              <a:rPr lang="zh-CN" altLang="en-US" sz="2400" dirty="0" smtClean="0">
                <a:solidFill>
                  <a:srgbClr val="FF0000"/>
                </a:solidFill>
                <a:latin typeface="黑体" panose="02010609060101010101" pitchFamily="49" charset="-122"/>
              </a:rPr>
              <a:t>区域铁路</a:t>
            </a:r>
            <a:r>
              <a:rPr lang="zh-CN" altLang="en-US" sz="2400" dirty="0">
                <a:solidFill>
                  <a:srgbClr val="000000"/>
                </a:solidFill>
                <a:latin typeface="黑体" panose="02010609060101010101" pitchFamily="49" charset="-122"/>
              </a:rPr>
              <a:t>（</a:t>
            </a:r>
            <a:r>
              <a:rPr lang="en-US" altLang="zh-CN" sz="2400" dirty="0">
                <a:solidFill>
                  <a:srgbClr val="000000"/>
                </a:solidFill>
                <a:latin typeface="黑体" panose="02010609060101010101" pitchFamily="49" charset="-122"/>
              </a:rPr>
              <a:t>Regional Rail</a:t>
            </a:r>
            <a:r>
              <a:rPr lang="zh-CN" altLang="en-US" sz="2400" dirty="0">
                <a:solidFill>
                  <a:srgbClr val="000000"/>
                </a:solidFill>
                <a:latin typeface="黑体" panose="02010609060101010101" pitchFamily="49" charset="-122"/>
              </a:rPr>
              <a:t>）。</a:t>
            </a:r>
            <a:endParaRPr lang="en-US" altLang="zh-CN" sz="2400" dirty="0">
              <a:solidFill>
                <a:srgbClr val="000000"/>
              </a:solidFill>
              <a:latin typeface="黑体" panose="02010609060101010101" pitchFamily="49" charset="-122"/>
            </a:endParaRPr>
          </a:p>
          <a:p>
            <a:pPr algn="just" eaLnBrk="1" hangingPunct="1">
              <a:lnSpc>
                <a:spcPct val="115000"/>
              </a:lnSpc>
              <a:spcBef>
                <a:spcPct val="15000"/>
              </a:spcBef>
              <a:spcAft>
                <a:spcPct val="15000"/>
              </a:spcAft>
              <a:buClrTx/>
              <a:buFontTx/>
              <a:buNone/>
            </a:pPr>
            <a:endParaRPr lang="zh-CN" altLang="en-US" sz="2400" dirty="0">
              <a:solidFill>
                <a:srgbClr val="000000"/>
              </a:solidFill>
              <a:latin typeface="黑体" panose="02010609060101010101" pitchFamily="49" charset="-122"/>
            </a:endParaRPr>
          </a:p>
          <a:p>
            <a:pPr algn="just" eaLnBrk="1" hangingPunct="1">
              <a:lnSpc>
                <a:spcPct val="115000"/>
              </a:lnSpc>
              <a:spcBef>
                <a:spcPct val="15000"/>
              </a:spcBef>
              <a:spcAft>
                <a:spcPct val="15000"/>
              </a:spcAft>
              <a:buClrTx/>
              <a:buFontTx/>
              <a:buNone/>
            </a:pPr>
            <a:r>
              <a:rPr lang="zh-CN" altLang="en-US" sz="2400" dirty="0">
                <a:solidFill>
                  <a:srgbClr val="000000"/>
                </a:solidFill>
                <a:latin typeface="黑体" panose="02010609060101010101" pitchFamily="49" charset="-122"/>
              </a:rPr>
              <a:t>市郊铁路是连接城市</a:t>
            </a:r>
            <a:r>
              <a:rPr lang="zh-CN" altLang="en-US" sz="2400" dirty="0">
                <a:solidFill>
                  <a:srgbClr val="FF0000"/>
                </a:solidFill>
                <a:latin typeface="黑体" panose="02010609060101010101" pitchFamily="49" charset="-122"/>
              </a:rPr>
              <a:t>市区与郊区</a:t>
            </a:r>
            <a:r>
              <a:rPr lang="zh-CN" altLang="en-US" sz="2400" dirty="0">
                <a:solidFill>
                  <a:srgbClr val="000000"/>
                </a:solidFill>
                <a:latin typeface="黑体" panose="02010609060101010101" pitchFamily="49" charset="-122"/>
              </a:rPr>
              <a:t>，以及连接城市周围几十公里甚至更大范围的</a:t>
            </a:r>
            <a:r>
              <a:rPr lang="zh-CN" altLang="en-US" sz="2400" dirty="0">
                <a:solidFill>
                  <a:srgbClr val="FF0000"/>
                </a:solidFill>
                <a:latin typeface="黑体" panose="02010609060101010101" pitchFamily="49" charset="-122"/>
              </a:rPr>
              <a:t>卫星城镇或城市圈</a:t>
            </a:r>
            <a:r>
              <a:rPr lang="zh-CN" altLang="en-US" sz="2400" dirty="0">
                <a:solidFill>
                  <a:srgbClr val="000000"/>
                </a:solidFill>
                <a:latin typeface="黑体" panose="02010609060101010101" pitchFamily="49" charset="-122"/>
              </a:rPr>
              <a:t>的铁路，但它往往又是连接大中城市</a:t>
            </a:r>
            <a:r>
              <a:rPr lang="zh-CN" altLang="en-US" sz="2400" dirty="0">
                <a:solidFill>
                  <a:srgbClr val="FF0000"/>
                </a:solidFill>
                <a:latin typeface="黑体" panose="02010609060101010101" pitchFamily="49" charset="-122"/>
              </a:rPr>
              <a:t>干线铁路的一部分</a:t>
            </a:r>
            <a:r>
              <a:rPr lang="zh-CN" altLang="en-US" sz="2400" dirty="0">
                <a:solidFill>
                  <a:srgbClr val="000000"/>
                </a:solidFill>
                <a:latin typeface="黑体" panose="02010609060101010101" pitchFamily="49" charset="-122"/>
              </a:rPr>
              <a:t>，因此它具有干线铁路的技术特征。市郊铁路虽然是国家铁路的一种运输方式，但它是现代化</a:t>
            </a:r>
            <a:r>
              <a:rPr lang="zh-CN" altLang="en-US" sz="2400" dirty="0">
                <a:solidFill>
                  <a:srgbClr val="FF0000"/>
                </a:solidFill>
                <a:latin typeface="黑体" panose="02010609060101010101" pitchFamily="49" charset="-122"/>
              </a:rPr>
              <a:t>城市轨道交通不可分割的一部分</a:t>
            </a:r>
            <a:r>
              <a:rPr lang="zh-CN" altLang="en-US" sz="2400" dirty="0">
                <a:solidFill>
                  <a:srgbClr val="000000"/>
                </a:solidFill>
                <a:latin typeface="黑体" panose="02010609060101010101" pitchFamily="49" charset="-122"/>
              </a:rPr>
              <a:t>。</a:t>
            </a:r>
          </a:p>
          <a:p>
            <a:pPr algn="just" eaLnBrk="1" hangingPunct="1">
              <a:lnSpc>
                <a:spcPct val="115000"/>
              </a:lnSpc>
              <a:spcBef>
                <a:spcPct val="10000"/>
              </a:spcBef>
              <a:spcAft>
                <a:spcPct val="15000"/>
              </a:spcAft>
              <a:buClrTx/>
              <a:buFontTx/>
              <a:buNone/>
            </a:pPr>
            <a:r>
              <a:rPr lang="zh-CN" altLang="en-US" sz="2400" dirty="0">
                <a:solidFill>
                  <a:srgbClr val="000000"/>
                </a:solidFill>
                <a:latin typeface="黑体" panose="02010609060101010101" pitchFamily="49" charset="-122"/>
              </a:rPr>
              <a:t>    </a:t>
            </a:r>
          </a:p>
        </p:txBody>
      </p:sp>
      <p:sp>
        <p:nvSpPr>
          <p:cNvPr id="50179" name="Rectangle 58"/>
          <p:cNvSpPr>
            <a:spLocks noChangeArrowheads="1"/>
          </p:cNvSpPr>
          <p:nvPr/>
        </p:nvSpPr>
        <p:spPr bwMode="auto">
          <a:xfrm>
            <a:off x="790575" y="149225"/>
            <a:ext cx="6096000" cy="60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5000"/>
              </a:lnSpc>
              <a:spcBef>
                <a:spcPct val="15000"/>
              </a:spcBef>
              <a:spcAft>
                <a:spcPct val="15000"/>
              </a:spcAft>
              <a:buClrTx/>
              <a:buFontTx/>
              <a:buNone/>
            </a:pPr>
            <a:r>
              <a:rPr kumimoji="0" lang="en-US" altLang="zh-CN" sz="3600">
                <a:solidFill>
                  <a:schemeClr val="tx2"/>
                </a:solidFill>
                <a:latin typeface="黑体" panose="02010609060101010101" pitchFamily="49" charset="-122"/>
              </a:rPr>
              <a:t>4.3 </a:t>
            </a:r>
            <a:r>
              <a:rPr kumimoji="0" lang="zh-CN" altLang="en-US" sz="3600">
                <a:solidFill>
                  <a:schemeClr val="tx2"/>
                </a:solidFill>
                <a:latin typeface="黑体" panose="02010609060101010101" pitchFamily="49" charset="-122"/>
              </a:rPr>
              <a:t>市郊铁路（通勤铁路）</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6"/>
          <p:cNvSpPr>
            <a:spLocks noChangeArrowheads="1"/>
          </p:cNvSpPr>
          <p:nvPr/>
        </p:nvSpPr>
        <p:spPr bwMode="auto">
          <a:xfrm>
            <a:off x="708025" y="1152525"/>
            <a:ext cx="8080375"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spcBef>
                <a:spcPct val="0"/>
              </a:spcBef>
              <a:buClrTx/>
              <a:buFontTx/>
              <a:buNone/>
            </a:pPr>
            <a:r>
              <a:rPr lang="zh-CN" altLang="en-US" sz="1800" dirty="0">
                <a:solidFill>
                  <a:srgbClr val="000099"/>
                </a:solidFill>
                <a:ea typeface="宋体" panose="02010600030101010101" pitchFamily="2" charset="-122"/>
              </a:rPr>
              <a:t>   </a:t>
            </a:r>
            <a:r>
              <a:rPr lang="zh-CN" altLang="en-US" sz="2400" dirty="0">
                <a:solidFill>
                  <a:srgbClr val="000000"/>
                </a:solidFill>
                <a:latin typeface="黑体" panose="02010609060101010101" pitchFamily="49" charset="-122"/>
              </a:rPr>
              <a:t>  市郊铁路的特点</a:t>
            </a:r>
            <a:r>
              <a:rPr lang="zh-CN" altLang="en-US" sz="2400" dirty="0">
                <a:solidFill>
                  <a:srgbClr val="FF0000"/>
                </a:solidFill>
                <a:latin typeface="黑体" panose="02010609060101010101" pitchFamily="49" charset="-122"/>
              </a:rPr>
              <a:t>是装备重型化</a:t>
            </a:r>
            <a:r>
              <a:rPr lang="zh-CN" altLang="en-US" sz="2400" dirty="0">
                <a:solidFill>
                  <a:srgbClr val="000000"/>
                </a:solidFill>
                <a:latin typeface="黑体" panose="02010609060101010101" pitchFamily="49" charset="-122"/>
              </a:rPr>
              <a:t>，最高速度较大，加、减速度较低，通常由机车</a:t>
            </a:r>
            <a:r>
              <a:rPr lang="zh-CN" altLang="en-US" sz="2400" dirty="0" smtClean="0">
                <a:solidFill>
                  <a:srgbClr val="000000"/>
                </a:solidFill>
                <a:latin typeface="黑体" panose="02010609060101010101" pitchFamily="49" charset="-122"/>
              </a:rPr>
              <a:t>牵引列车</a:t>
            </a:r>
            <a:r>
              <a:rPr lang="zh-CN" altLang="en-US" sz="2400" dirty="0">
                <a:solidFill>
                  <a:srgbClr val="000000"/>
                </a:solidFill>
                <a:latin typeface="黑体" panose="02010609060101010101" pitchFamily="49" charset="-122"/>
              </a:rPr>
              <a:t>。</a:t>
            </a:r>
            <a:endParaRPr lang="en-US" altLang="zh-CN" sz="2400" dirty="0">
              <a:solidFill>
                <a:srgbClr val="000000"/>
              </a:solidFill>
              <a:latin typeface="黑体" panose="02010609060101010101" pitchFamily="49" charset="-122"/>
            </a:endParaRPr>
          </a:p>
          <a:p>
            <a:pPr eaLnBrk="1" hangingPunct="1">
              <a:spcBef>
                <a:spcPct val="0"/>
              </a:spcBef>
              <a:buClrTx/>
              <a:buFontTx/>
              <a:buNone/>
            </a:pPr>
            <a:r>
              <a:rPr lang="zh-CN" altLang="en-US" sz="2400" dirty="0">
                <a:solidFill>
                  <a:srgbClr val="000000"/>
                </a:solidFill>
                <a:latin typeface="黑体" panose="02010609060101010101" pitchFamily="49" charset="-122"/>
              </a:rPr>
              <a:t>线路长度一般在</a:t>
            </a:r>
            <a:r>
              <a:rPr lang="en-US" altLang="zh-CN" sz="2400" dirty="0">
                <a:solidFill>
                  <a:srgbClr val="000000"/>
                </a:solidFill>
                <a:latin typeface="黑体" panose="02010609060101010101" pitchFamily="49" charset="-122"/>
              </a:rPr>
              <a:t>40</a:t>
            </a:r>
            <a:r>
              <a:rPr lang="zh-CN" altLang="en-US" sz="2400" dirty="0">
                <a:solidFill>
                  <a:srgbClr val="000000"/>
                </a:solidFill>
                <a:latin typeface="黑体" panose="02010609060101010101" pitchFamily="49" charset="-122"/>
              </a:rPr>
              <a:t>～</a:t>
            </a:r>
            <a:r>
              <a:rPr lang="en-US" altLang="zh-CN" sz="2400" dirty="0">
                <a:solidFill>
                  <a:srgbClr val="000000"/>
                </a:solidFill>
                <a:latin typeface="黑体" panose="02010609060101010101" pitchFamily="49" charset="-122"/>
              </a:rPr>
              <a:t>80km</a:t>
            </a:r>
            <a:r>
              <a:rPr lang="zh-CN" altLang="en-US" sz="2400" dirty="0">
                <a:solidFill>
                  <a:srgbClr val="000000"/>
                </a:solidFill>
                <a:latin typeface="黑体" panose="02010609060101010101" pitchFamily="49" charset="-122"/>
              </a:rPr>
              <a:t>。列车最高速度可达</a:t>
            </a:r>
            <a:r>
              <a:rPr lang="en-US" altLang="zh-CN" sz="2400" dirty="0">
                <a:solidFill>
                  <a:srgbClr val="FF0000"/>
                </a:solidFill>
                <a:latin typeface="黑体" panose="02010609060101010101" pitchFamily="49" charset="-122"/>
              </a:rPr>
              <a:t>100km/h</a:t>
            </a:r>
            <a:r>
              <a:rPr lang="zh-CN" altLang="en-US" sz="2400" dirty="0">
                <a:solidFill>
                  <a:srgbClr val="FF0000"/>
                </a:solidFill>
                <a:latin typeface="黑体" panose="02010609060101010101" pitchFamily="49" charset="-122"/>
              </a:rPr>
              <a:t>以上</a:t>
            </a:r>
            <a:r>
              <a:rPr lang="zh-CN" altLang="en-US" sz="2400" dirty="0">
                <a:solidFill>
                  <a:srgbClr val="000000"/>
                </a:solidFill>
                <a:latin typeface="黑体" panose="02010609060101010101" pitchFamily="49" charset="-122"/>
              </a:rPr>
              <a:t>。由于市郊铁路具有运量大（单向最大运能可达</a:t>
            </a:r>
            <a:r>
              <a:rPr lang="en-US" altLang="zh-CN" sz="2400" dirty="0">
                <a:solidFill>
                  <a:srgbClr val="FF0000"/>
                </a:solidFill>
                <a:latin typeface="黑体" panose="02010609060101010101" pitchFamily="49" charset="-122"/>
              </a:rPr>
              <a:t>8</a:t>
            </a:r>
            <a:r>
              <a:rPr lang="zh-CN" altLang="en-US" sz="2400" dirty="0">
                <a:solidFill>
                  <a:srgbClr val="FF0000"/>
                </a:solidFill>
                <a:latin typeface="黑体" panose="02010609060101010101" pitchFamily="49" charset="-122"/>
              </a:rPr>
              <a:t>万人次／</a:t>
            </a:r>
            <a:r>
              <a:rPr lang="en-US" altLang="zh-CN" sz="2400" dirty="0">
                <a:solidFill>
                  <a:srgbClr val="FF0000"/>
                </a:solidFill>
                <a:latin typeface="黑体" panose="02010609060101010101" pitchFamily="49" charset="-122"/>
              </a:rPr>
              <a:t>h</a:t>
            </a:r>
            <a:r>
              <a:rPr lang="zh-CN" altLang="en-US" sz="2400" dirty="0">
                <a:solidFill>
                  <a:srgbClr val="000000"/>
                </a:solidFill>
                <a:latin typeface="黑体" panose="02010609060101010101" pitchFamily="49" charset="-122"/>
              </a:rPr>
              <a:t>）</a:t>
            </a:r>
          </a:p>
          <a:p>
            <a:pPr eaLnBrk="1" hangingPunct="1">
              <a:spcBef>
                <a:spcPct val="0"/>
              </a:spcBef>
              <a:buClrTx/>
              <a:buFontTx/>
              <a:buNone/>
            </a:pPr>
            <a:endParaRPr lang="zh-CN" altLang="en-US" sz="2400" dirty="0">
              <a:solidFill>
                <a:srgbClr val="000000"/>
              </a:solidFill>
              <a:latin typeface="黑体" panose="02010609060101010101" pitchFamily="49" charset="-122"/>
            </a:endParaRPr>
          </a:p>
        </p:txBody>
      </p:sp>
      <p:pic>
        <p:nvPicPr>
          <p:cNvPr id="51203" name="Picture 7" descr="通勤铁路（美国长岛）"/>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4438" y="2973388"/>
            <a:ext cx="4824412" cy="304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4" name="Rectangle 8"/>
          <p:cNvSpPr>
            <a:spLocks noChangeArrowheads="1"/>
          </p:cNvSpPr>
          <p:nvPr/>
        </p:nvSpPr>
        <p:spPr bwMode="auto">
          <a:xfrm>
            <a:off x="5468938" y="6188075"/>
            <a:ext cx="1727200"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gn="ctr" eaLnBrk="1" hangingPunct="1">
              <a:lnSpc>
                <a:spcPct val="95000"/>
              </a:lnSpc>
              <a:spcBef>
                <a:spcPct val="0"/>
              </a:spcBef>
              <a:buClrTx/>
              <a:buFontTx/>
              <a:buNone/>
            </a:pPr>
            <a:r>
              <a:rPr lang="zh-CN" altLang="en-US" sz="2000">
                <a:solidFill>
                  <a:srgbClr val="CC0000"/>
                </a:solidFill>
                <a:ea typeface="宋体" panose="02010600030101010101" pitchFamily="2" charset="-122"/>
              </a:rPr>
              <a:t>市郊铁路   （美国长岛）</a:t>
            </a:r>
          </a:p>
        </p:txBody>
      </p:sp>
      <p:sp>
        <p:nvSpPr>
          <p:cNvPr id="51205" name="Rectangle 9"/>
          <p:cNvSpPr>
            <a:spLocks noChangeArrowheads="1"/>
          </p:cNvSpPr>
          <p:nvPr/>
        </p:nvSpPr>
        <p:spPr bwMode="auto">
          <a:xfrm>
            <a:off x="754063" y="3044825"/>
            <a:ext cx="3168650" cy="269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spcBef>
                <a:spcPct val="0"/>
              </a:spcBef>
              <a:buClrTx/>
              <a:buFontTx/>
              <a:buNone/>
            </a:pPr>
            <a:r>
              <a:rPr lang="zh-CN" altLang="en-US" sz="2400">
                <a:solidFill>
                  <a:srgbClr val="000000"/>
                </a:solidFill>
                <a:latin typeface="黑体" panose="02010609060101010101" pitchFamily="49" charset="-122"/>
              </a:rPr>
              <a:t>投资省、见效快、速度比较高、效率高、技术上容易实现、服务范围广等特点，可用于连接市中心和郊区间的运输。</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8"/>
          <p:cNvSpPr>
            <a:spLocks noChangeArrowheads="1"/>
          </p:cNvSpPr>
          <p:nvPr/>
        </p:nvSpPr>
        <p:spPr bwMode="auto">
          <a:xfrm>
            <a:off x="696913" y="2581275"/>
            <a:ext cx="3762375" cy="369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spcBef>
                <a:spcPct val="0"/>
              </a:spcBef>
              <a:spcAft>
                <a:spcPct val="15000"/>
              </a:spcAft>
              <a:buClrTx/>
              <a:buFontTx/>
              <a:buNone/>
            </a:pPr>
            <a:r>
              <a:rPr lang="zh-CN" altLang="en-US" sz="2400">
                <a:solidFill>
                  <a:srgbClr val="000000"/>
                </a:solidFill>
                <a:latin typeface="黑体" panose="02010609060101010101" pitchFamily="49" charset="-122"/>
              </a:rPr>
              <a:t>地下铁道可分为</a:t>
            </a:r>
            <a:r>
              <a:rPr lang="zh-CN" altLang="en-US" sz="2400">
                <a:solidFill>
                  <a:srgbClr val="FF0000"/>
                </a:solidFill>
                <a:latin typeface="黑体" panose="02010609060101010101" pitchFamily="49" charset="-122"/>
              </a:rPr>
              <a:t>重型地铁、轻型地铁与微型地铁</a:t>
            </a:r>
            <a:r>
              <a:rPr lang="en-US" altLang="zh-CN" sz="2400">
                <a:solidFill>
                  <a:srgbClr val="000000"/>
                </a:solidFill>
                <a:latin typeface="黑体" panose="02010609060101010101" pitchFamily="49" charset="-122"/>
              </a:rPr>
              <a:t>3</a:t>
            </a:r>
            <a:r>
              <a:rPr lang="zh-CN" altLang="en-US" sz="2400">
                <a:solidFill>
                  <a:srgbClr val="000000"/>
                </a:solidFill>
                <a:latin typeface="黑体" panose="02010609060101010101" pitchFamily="49" charset="-122"/>
              </a:rPr>
              <a:t>种类型。</a:t>
            </a:r>
          </a:p>
          <a:p>
            <a:pPr algn="just" eaLnBrk="1" hangingPunct="1">
              <a:spcBef>
                <a:spcPct val="0"/>
              </a:spcBef>
              <a:spcAft>
                <a:spcPct val="15000"/>
              </a:spcAft>
              <a:buClrTx/>
              <a:buFontTx/>
              <a:buNone/>
            </a:pPr>
            <a:r>
              <a:rPr lang="zh-CN" altLang="en-US" sz="2400">
                <a:solidFill>
                  <a:srgbClr val="000000"/>
                </a:solidFill>
                <a:latin typeface="黑体" panose="02010609060101010101" pitchFamily="49" charset="-122"/>
              </a:rPr>
              <a:t>    重型地铁就是</a:t>
            </a:r>
            <a:r>
              <a:rPr lang="zh-CN" altLang="en-US" sz="2400">
                <a:solidFill>
                  <a:srgbClr val="FF0000"/>
                </a:solidFill>
                <a:latin typeface="黑体" panose="02010609060101010101" pitchFamily="49" charset="-122"/>
              </a:rPr>
              <a:t>传统的普通地铁</a:t>
            </a:r>
            <a:r>
              <a:rPr lang="zh-CN" altLang="en-US" sz="2400">
                <a:solidFill>
                  <a:srgbClr val="000000"/>
                </a:solidFill>
                <a:latin typeface="黑体" panose="02010609060101010101" pitchFamily="49" charset="-122"/>
              </a:rPr>
              <a:t>，轨道基本采用干线铁路技术标准，线路以地下隧道和高架线路为主。</a:t>
            </a:r>
          </a:p>
        </p:txBody>
      </p:sp>
      <p:pic>
        <p:nvPicPr>
          <p:cNvPr id="52227" name="Picture 9" descr="东京地铁照片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4700" y="2498725"/>
            <a:ext cx="4321175" cy="335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8" name="Rectangle 10"/>
          <p:cNvSpPr>
            <a:spLocks noChangeArrowheads="1"/>
          </p:cNvSpPr>
          <p:nvPr/>
        </p:nvSpPr>
        <p:spPr bwMode="auto">
          <a:xfrm>
            <a:off x="6411913" y="5961063"/>
            <a:ext cx="1676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r>
              <a:rPr lang="zh-CN" altLang="en-US" sz="1600">
                <a:solidFill>
                  <a:srgbClr val="CC0000"/>
                </a:solidFill>
                <a:latin typeface="黑体" panose="02010609060101010101" pitchFamily="49" charset="-122"/>
                <a:ea typeface="宋体" panose="02010600030101010101" pitchFamily="2" charset="-122"/>
              </a:rPr>
              <a:t>东京地铁</a:t>
            </a:r>
            <a:endParaRPr lang="zh-CN" altLang="en-US" sz="3200">
              <a:solidFill>
                <a:schemeClr val="tx1"/>
              </a:solidFill>
              <a:ea typeface="宋体" panose="02010600030101010101" pitchFamily="2" charset="-122"/>
            </a:endParaRPr>
          </a:p>
        </p:txBody>
      </p:sp>
      <p:sp>
        <p:nvSpPr>
          <p:cNvPr id="52229" name="Rectangle 11"/>
          <p:cNvSpPr>
            <a:spLocks noChangeArrowheads="1"/>
          </p:cNvSpPr>
          <p:nvPr/>
        </p:nvSpPr>
        <p:spPr bwMode="auto">
          <a:xfrm>
            <a:off x="696913" y="1158875"/>
            <a:ext cx="8286750" cy="142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spcBef>
                <a:spcPct val="30000"/>
              </a:spcBef>
              <a:buClrTx/>
              <a:buFontTx/>
              <a:buNone/>
            </a:pPr>
            <a:r>
              <a:rPr lang="zh-CN" altLang="en-US" sz="2400" dirty="0">
                <a:solidFill>
                  <a:srgbClr val="000000"/>
                </a:solidFill>
                <a:latin typeface="黑体" panose="02010609060101010101" pitchFamily="49" charset="-122"/>
              </a:rPr>
              <a:t>    地下铁道过去是指</a:t>
            </a:r>
            <a:r>
              <a:rPr lang="zh-CN" altLang="en-US" sz="2400" dirty="0">
                <a:solidFill>
                  <a:srgbClr val="FF0000"/>
                </a:solidFill>
                <a:latin typeface="黑体" panose="02010609060101010101" pitchFamily="49" charset="-122"/>
              </a:rPr>
              <a:t>修建在地下隧道中的铁路</a:t>
            </a:r>
            <a:r>
              <a:rPr lang="zh-CN" altLang="en-US" sz="2400" dirty="0">
                <a:solidFill>
                  <a:srgbClr val="000000"/>
                </a:solidFill>
                <a:latin typeface="黑体" panose="02010609060101010101" pitchFamily="49" charset="-122"/>
              </a:rPr>
              <a:t>。现在</a:t>
            </a:r>
            <a:r>
              <a:rPr lang="zh-CN" altLang="en-US" sz="2400" dirty="0" smtClean="0">
                <a:solidFill>
                  <a:srgbClr val="000000"/>
                </a:solidFill>
                <a:latin typeface="黑体" panose="02010609060101010101" pitchFamily="49" charset="-122"/>
              </a:rPr>
              <a:t>定义的地下铁道</a:t>
            </a:r>
            <a:r>
              <a:rPr lang="zh-CN" altLang="en-US" sz="2400" dirty="0">
                <a:solidFill>
                  <a:srgbClr val="000000"/>
                </a:solidFill>
                <a:latin typeface="黑体" panose="02010609060101010101" pitchFamily="49" charset="-122"/>
              </a:rPr>
              <a:t>，</a:t>
            </a:r>
            <a:r>
              <a:rPr lang="zh-CN" altLang="en-US" sz="2400" dirty="0">
                <a:solidFill>
                  <a:srgbClr val="FF0000"/>
                </a:solidFill>
                <a:latin typeface="黑体" panose="02010609060101010101" pitchFamily="49" charset="-122"/>
              </a:rPr>
              <a:t>并不要求</a:t>
            </a:r>
            <a:r>
              <a:rPr lang="zh-CN" altLang="en-US" sz="2400" dirty="0">
                <a:solidFill>
                  <a:srgbClr val="000000"/>
                </a:solidFill>
                <a:latin typeface="黑体" panose="02010609060101010101" pitchFamily="49" charset="-122"/>
              </a:rPr>
              <a:t>该系统的线路必须全部修建在地下隧道内。</a:t>
            </a:r>
          </a:p>
        </p:txBody>
      </p:sp>
      <p:sp>
        <p:nvSpPr>
          <p:cNvPr id="52230" name="Rectangle 58"/>
          <p:cNvSpPr>
            <a:spLocks noChangeArrowheads="1"/>
          </p:cNvSpPr>
          <p:nvPr/>
        </p:nvSpPr>
        <p:spPr bwMode="auto">
          <a:xfrm>
            <a:off x="790575" y="149225"/>
            <a:ext cx="6096000" cy="67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5000"/>
              </a:lnSpc>
              <a:spcBef>
                <a:spcPct val="15000"/>
              </a:spcBef>
              <a:spcAft>
                <a:spcPct val="15000"/>
              </a:spcAft>
              <a:buClrTx/>
              <a:buFontTx/>
              <a:buNone/>
            </a:pPr>
            <a:r>
              <a:rPr kumimoji="0" lang="en-US" altLang="zh-CN" sz="3600">
                <a:solidFill>
                  <a:schemeClr val="tx2"/>
                </a:solidFill>
                <a:latin typeface="黑体" panose="02010609060101010101" pitchFamily="49" charset="-122"/>
              </a:rPr>
              <a:t>4.4 </a:t>
            </a:r>
            <a:r>
              <a:rPr kumimoji="0" lang="zh-CN" altLang="en-US" sz="3600">
                <a:solidFill>
                  <a:schemeClr val="tx2"/>
                </a:solidFill>
                <a:latin typeface="黑体" panose="02010609060101010101" pitchFamily="49" charset="-122"/>
              </a:rPr>
              <a:t>地下铁道</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6"/>
          <p:cNvSpPr>
            <a:spLocks noChangeArrowheads="1"/>
          </p:cNvSpPr>
          <p:nvPr/>
        </p:nvSpPr>
        <p:spPr bwMode="auto">
          <a:xfrm>
            <a:off x="741363" y="1003300"/>
            <a:ext cx="7924800" cy="153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30000"/>
              </a:lnSpc>
              <a:spcBef>
                <a:spcPct val="15000"/>
              </a:spcBef>
              <a:spcAft>
                <a:spcPct val="15000"/>
              </a:spcAft>
              <a:buClrTx/>
              <a:buFontTx/>
              <a:buNone/>
            </a:pPr>
            <a:r>
              <a:rPr lang="zh-CN" altLang="en-US" sz="2400">
                <a:solidFill>
                  <a:srgbClr val="000000"/>
                </a:solidFill>
                <a:latin typeface="黑体" panose="02010609060101010101" pitchFamily="49" charset="-122"/>
              </a:rPr>
              <a:t>轻型地铁是一种在</a:t>
            </a:r>
            <a:r>
              <a:rPr lang="zh-CN" altLang="en-US" sz="2400">
                <a:solidFill>
                  <a:srgbClr val="FF0000"/>
                </a:solidFill>
                <a:latin typeface="黑体" panose="02010609060101010101" pitchFamily="49" charset="-122"/>
              </a:rPr>
              <a:t>轻轨线路、车辆等技术设备</a:t>
            </a:r>
            <a:r>
              <a:rPr lang="zh-CN" altLang="en-US" sz="2400">
                <a:solidFill>
                  <a:srgbClr val="000000"/>
                </a:solidFill>
                <a:latin typeface="黑体" panose="02010609060101010101" pitchFamily="49" charset="-122"/>
              </a:rPr>
              <a:t>工艺基础上发展起来的</a:t>
            </a:r>
            <a:r>
              <a:rPr lang="zh-CN" altLang="en-US" sz="2400">
                <a:solidFill>
                  <a:srgbClr val="FF0000"/>
                </a:solidFill>
                <a:latin typeface="黑体" panose="02010609060101010101" pitchFamily="49" charset="-122"/>
              </a:rPr>
              <a:t>地铁类型</a:t>
            </a:r>
            <a:r>
              <a:rPr lang="zh-CN" altLang="en-US" sz="2400">
                <a:solidFill>
                  <a:srgbClr val="000000"/>
                </a:solidFill>
                <a:latin typeface="黑体" panose="02010609060101010101" pitchFamily="49" charset="-122"/>
              </a:rPr>
              <a:t>，</a:t>
            </a:r>
            <a:r>
              <a:rPr lang="zh-CN" altLang="en-US" sz="2400">
                <a:solidFill>
                  <a:srgbClr val="FF0000"/>
                </a:solidFill>
                <a:latin typeface="黑体" panose="02010609060101010101" pitchFamily="49" charset="-122"/>
              </a:rPr>
              <a:t>路权专用</a:t>
            </a:r>
            <a:r>
              <a:rPr lang="zh-CN" altLang="en-US" sz="2400">
                <a:solidFill>
                  <a:srgbClr val="000000"/>
                </a:solidFill>
                <a:latin typeface="黑体" panose="02010609060101010101" pitchFamily="49" charset="-122"/>
              </a:rPr>
              <a:t>，</a:t>
            </a:r>
            <a:r>
              <a:rPr lang="zh-CN" altLang="en-US" sz="2400">
                <a:solidFill>
                  <a:srgbClr val="FF0000"/>
                </a:solidFill>
                <a:latin typeface="黑体" panose="02010609060101010101" pitchFamily="49" charset="-122"/>
              </a:rPr>
              <a:t>运量较大</a:t>
            </a:r>
            <a:r>
              <a:rPr lang="zh-CN" altLang="en-US" sz="2400">
                <a:solidFill>
                  <a:srgbClr val="000000"/>
                </a:solidFill>
                <a:latin typeface="黑体" panose="02010609060101010101" pitchFamily="49" charset="-122"/>
              </a:rPr>
              <a:t>，通常采用高站台。 </a:t>
            </a:r>
          </a:p>
        </p:txBody>
      </p:sp>
      <p:pic>
        <p:nvPicPr>
          <p:cNvPr id="53251" name="Picture 7" descr="哥本哈根地铁照片４"/>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875" y="2309813"/>
            <a:ext cx="6126163" cy="412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2" name="Rectangle 8"/>
          <p:cNvSpPr>
            <a:spLocks noChangeArrowheads="1"/>
          </p:cNvSpPr>
          <p:nvPr/>
        </p:nvSpPr>
        <p:spPr bwMode="auto">
          <a:xfrm>
            <a:off x="4219575" y="6638925"/>
            <a:ext cx="14144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r>
              <a:rPr lang="zh-CN" altLang="en-US" sz="1600">
                <a:solidFill>
                  <a:srgbClr val="00CC00"/>
                </a:solidFill>
                <a:ea typeface="宋体" panose="02010600030101010101" pitchFamily="2" charset="-122"/>
              </a:rPr>
              <a:t>哥本哈根地铁</a:t>
            </a:r>
            <a:endParaRPr lang="zh-CN" altLang="en-US" sz="3200">
              <a:solidFill>
                <a:srgbClr val="00CC00"/>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5"/>
          <p:cNvSpPr>
            <a:spLocks noGrp="1"/>
          </p:cNvSpPr>
          <p:nvPr>
            <p:ph type="sldNum"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fld id="{26DB29E7-0AC5-4A7D-95D1-A7F45DC1E009}" type="slidenum">
              <a:rPr lang="en-US" altLang="zh-CN" sz="1400">
                <a:solidFill>
                  <a:schemeClr val="tx1"/>
                </a:solidFill>
                <a:ea typeface="宋体" panose="02010600030101010101" pitchFamily="2" charset="-122"/>
              </a:rPr>
              <a:pPr>
                <a:lnSpc>
                  <a:spcPct val="100000"/>
                </a:lnSpc>
                <a:spcBef>
                  <a:spcPct val="0"/>
                </a:spcBef>
                <a:buClrTx/>
                <a:buFontTx/>
                <a:buNone/>
              </a:pPr>
              <a:t>4</a:t>
            </a:fld>
            <a:endParaRPr lang="en-US" altLang="zh-CN" sz="1400">
              <a:solidFill>
                <a:schemeClr val="tx1"/>
              </a:solidFill>
              <a:ea typeface="宋体" panose="02010600030101010101" pitchFamily="2" charset="-122"/>
            </a:endParaRPr>
          </a:p>
        </p:txBody>
      </p:sp>
      <p:sp>
        <p:nvSpPr>
          <p:cNvPr id="13315" name="AutoShape 3"/>
          <p:cNvSpPr>
            <a:spLocks/>
          </p:cNvSpPr>
          <p:nvPr/>
        </p:nvSpPr>
        <p:spPr bwMode="auto">
          <a:xfrm rot="10749603">
            <a:off x="2254250" y="2357438"/>
            <a:ext cx="285750" cy="3119437"/>
          </a:xfrm>
          <a:prstGeom prst="rightBrace">
            <a:avLst>
              <a:gd name="adj1" fmla="val 90972"/>
              <a:gd name="adj2" fmla="val 47889"/>
            </a:avLst>
          </a:prstGeom>
          <a:noFill/>
          <a:ln w="9525">
            <a:solidFill>
              <a:srgbClr val="FF6600"/>
            </a:solidFill>
            <a:round/>
            <a:headEnd/>
            <a:tailEnd/>
          </a:ln>
          <a:extLst>
            <a:ext uri="{909E8E84-426E-40DD-AFC4-6F175D3DCCD1}">
              <a14:hiddenFill xmlns:a14="http://schemas.microsoft.com/office/drawing/2010/main">
                <a:solidFill>
                  <a:srgbClr val="FFFFFF"/>
                </a:solidFill>
              </a14:hiddenFill>
            </a:ext>
          </a:extLst>
        </p:spPr>
        <p:txBody>
          <a:bodyPr rot="10800000" wrap="none"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lang="zh-CN" altLang="en-US" sz="3200">
              <a:solidFill>
                <a:schemeClr val="tx1"/>
              </a:solidFill>
              <a:ea typeface="宋体" panose="02010600030101010101" pitchFamily="2" charset="-122"/>
            </a:endParaRPr>
          </a:p>
        </p:txBody>
      </p:sp>
      <p:sp>
        <p:nvSpPr>
          <p:cNvPr id="21508" name="Text Box 4"/>
          <p:cNvSpPr txBox="1">
            <a:spLocks noChangeAspect="1" noChangeArrowheads="1"/>
          </p:cNvSpPr>
          <p:nvPr/>
        </p:nvSpPr>
        <p:spPr bwMode="auto">
          <a:xfrm>
            <a:off x="2644775" y="2190750"/>
            <a:ext cx="1739900" cy="384175"/>
          </a:xfrm>
          <a:prstGeom prst="rect">
            <a:avLst/>
          </a:prstGeom>
          <a:solidFill>
            <a:srgbClr val="33CCCC"/>
          </a:solidFill>
          <a:ln w="9525">
            <a:solidFill>
              <a:srgbClr val="FF6600"/>
            </a:solidFill>
            <a:miter lim="800000"/>
            <a:headEnd/>
            <a:tailEnd/>
          </a:ln>
        </p:spPr>
        <p:txBody>
          <a:bodyPr lIns="87263" tIns="43630" rIns="87263" bIns="43630">
            <a:spAutoFit/>
          </a:bodyPr>
          <a:lstStyle>
            <a:lvl1pPr defTabSz="873125">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defTabSz="873125">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defTabSz="873125">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defTabSz="873125">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defTabSz="873125">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defTabSz="873125"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defTabSz="873125"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defTabSz="873125"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defTabSz="873125"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buClrTx/>
              <a:buFontTx/>
              <a:buNone/>
            </a:pPr>
            <a:r>
              <a:rPr lang="zh-CN" altLang="en-US" sz="1900">
                <a:solidFill>
                  <a:schemeClr val="tx1"/>
                </a:solidFill>
                <a:ea typeface="宋体" panose="02010600030101010101" pitchFamily="2" charset="-122"/>
              </a:rPr>
              <a:t>干线轨道交通</a:t>
            </a:r>
          </a:p>
        </p:txBody>
      </p:sp>
      <p:sp>
        <p:nvSpPr>
          <p:cNvPr id="21509" name="Text Box 5"/>
          <p:cNvSpPr txBox="1">
            <a:spLocks noChangeArrowheads="1"/>
          </p:cNvSpPr>
          <p:nvPr/>
        </p:nvSpPr>
        <p:spPr bwMode="auto">
          <a:xfrm>
            <a:off x="2609850" y="3773488"/>
            <a:ext cx="1749425" cy="384175"/>
          </a:xfrm>
          <a:prstGeom prst="rect">
            <a:avLst/>
          </a:prstGeom>
          <a:solidFill>
            <a:srgbClr val="33CCCC"/>
          </a:solidFill>
          <a:ln w="9525">
            <a:solidFill>
              <a:srgbClr val="FF6600"/>
            </a:solidFill>
            <a:miter lim="800000"/>
            <a:headEnd/>
            <a:tailEnd/>
          </a:ln>
        </p:spPr>
        <p:txBody>
          <a:bodyPr lIns="87263" tIns="43630" rIns="87263" bIns="43630">
            <a:spAutoFit/>
          </a:bodyPr>
          <a:lstStyle>
            <a:lvl1pPr defTabSz="873125">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defTabSz="873125">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defTabSz="873125">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defTabSz="873125">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defTabSz="873125">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defTabSz="873125"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defTabSz="873125"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defTabSz="873125"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defTabSz="873125"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buClrTx/>
              <a:buFontTx/>
              <a:buNone/>
            </a:pPr>
            <a:r>
              <a:rPr lang="zh-CN" altLang="en-US" sz="1900">
                <a:solidFill>
                  <a:schemeClr val="tx1"/>
                </a:solidFill>
                <a:ea typeface="宋体" panose="02010600030101010101" pitchFamily="2" charset="-122"/>
              </a:rPr>
              <a:t>城市轨道交通</a:t>
            </a:r>
          </a:p>
        </p:txBody>
      </p:sp>
      <p:sp>
        <p:nvSpPr>
          <p:cNvPr id="21510" name="Text Box 6"/>
          <p:cNvSpPr txBox="1">
            <a:spLocks noChangeArrowheads="1"/>
          </p:cNvSpPr>
          <p:nvPr/>
        </p:nvSpPr>
        <p:spPr bwMode="auto">
          <a:xfrm>
            <a:off x="2682875" y="5321300"/>
            <a:ext cx="1749425" cy="384175"/>
          </a:xfrm>
          <a:prstGeom prst="rect">
            <a:avLst/>
          </a:prstGeom>
          <a:solidFill>
            <a:srgbClr val="33CCCC"/>
          </a:solidFill>
          <a:ln w="9525">
            <a:solidFill>
              <a:srgbClr val="FF6600"/>
            </a:solidFill>
            <a:miter lim="800000"/>
            <a:headEnd/>
            <a:tailEnd/>
          </a:ln>
        </p:spPr>
        <p:txBody>
          <a:bodyPr lIns="87263" tIns="43630" rIns="87263" bIns="43630">
            <a:spAutoFit/>
          </a:bodyPr>
          <a:lstStyle>
            <a:lvl1pPr defTabSz="873125">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defTabSz="873125">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defTabSz="873125">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defTabSz="873125">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defTabSz="873125">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defTabSz="873125"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defTabSz="873125"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defTabSz="873125"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defTabSz="873125"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buClrTx/>
              <a:buFontTx/>
              <a:buNone/>
            </a:pPr>
            <a:r>
              <a:rPr lang="zh-CN" altLang="en-US" sz="1900">
                <a:solidFill>
                  <a:schemeClr val="tx1"/>
                </a:solidFill>
                <a:ea typeface="宋体" panose="02010600030101010101" pitchFamily="2" charset="-122"/>
              </a:rPr>
              <a:t>新型轨道交通</a:t>
            </a:r>
          </a:p>
        </p:txBody>
      </p:sp>
      <p:sp>
        <p:nvSpPr>
          <p:cNvPr id="21511" name="AutoShape 7"/>
          <p:cNvSpPr>
            <a:spLocks/>
          </p:cNvSpPr>
          <p:nvPr/>
        </p:nvSpPr>
        <p:spPr bwMode="auto">
          <a:xfrm rot="10749603">
            <a:off x="4473575" y="2024063"/>
            <a:ext cx="165100" cy="820737"/>
          </a:xfrm>
          <a:prstGeom prst="rightBrace">
            <a:avLst>
              <a:gd name="adj1" fmla="val 41426"/>
              <a:gd name="adj2" fmla="val 54931"/>
            </a:avLst>
          </a:prstGeom>
          <a:noFill/>
          <a:ln w="9525">
            <a:solidFill>
              <a:srgbClr val="FF6600"/>
            </a:solidFill>
            <a:round/>
            <a:headEnd/>
            <a:tailEnd/>
          </a:ln>
          <a:extLst>
            <a:ext uri="{909E8E84-426E-40DD-AFC4-6F175D3DCCD1}">
              <a14:hiddenFill xmlns:a14="http://schemas.microsoft.com/office/drawing/2010/main">
                <a:solidFill>
                  <a:srgbClr val="FFFFFF"/>
                </a:solidFill>
              </a14:hiddenFill>
            </a:ext>
          </a:extLst>
        </p:spPr>
        <p:txBody>
          <a:bodyPr rot="10800000" wrap="none"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lang="zh-CN" altLang="en-US" sz="3200">
              <a:solidFill>
                <a:schemeClr val="tx1"/>
              </a:solidFill>
              <a:ea typeface="宋体" panose="02010600030101010101" pitchFamily="2" charset="-122"/>
            </a:endParaRPr>
          </a:p>
        </p:txBody>
      </p:sp>
      <p:sp>
        <p:nvSpPr>
          <p:cNvPr id="21512" name="AutoShape 8"/>
          <p:cNvSpPr>
            <a:spLocks/>
          </p:cNvSpPr>
          <p:nvPr/>
        </p:nvSpPr>
        <p:spPr bwMode="auto">
          <a:xfrm rot="10749603">
            <a:off x="4483100" y="3297238"/>
            <a:ext cx="179388" cy="1465262"/>
          </a:xfrm>
          <a:prstGeom prst="rightBrace">
            <a:avLst>
              <a:gd name="adj1" fmla="val 68068"/>
              <a:gd name="adj2" fmla="val 54931"/>
            </a:avLst>
          </a:prstGeom>
          <a:noFill/>
          <a:ln w="9525">
            <a:solidFill>
              <a:srgbClr val="FF6600"/>
            </a:solidFill>
            <a:round/>
            <a:headEnd/>
            <a:tailEnd/>
          </a:ln>
          <a:extLst>
            <a:ext uri="{909E8E84-426E-40DD-AFC4-6F175D3DCCD1}">
              <a14:hiddenFill xmlns:a14="http://schemas.microsoft.com/office/drawing/2010/main">
                <a:solidFill>
                  <a:srgbClr val="FFFFFF"/>
                </a:solidFill>
              </a14:hiddenFill>
            </a:ext>
          </a:extLst>
        </p:spPr>
        <p:txBody>
          <a:bodyPr rot="10800000" wrap="none"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lang="zh-CN" altLang="en-US" sz="3200">
              <a:solidFill>
                <a:schemeClr val="tx1"/>
              </a:solidFill>
              <a:ea typeface="宋体" panose="02010600030101010101" pitchFamily="2" charset="-122"/>
            </a:endParaRPr>
          </a:p>
        </p:txBody>
      </p:sp>
      <p:sp>
        <p:nvSpPr>
          <p:cNvPr id="21513" name="AutoShape 9"/>
          <p:cNvSpPr>
            <a:spLocks/>
          </p:cNvSpPr>
          <p:nvPr/>
        </p:nvSpPr>
        <p:spPr bwMode="auto">
          <a:xfrm rot="10749603">
            <a:off x="4483100" y="5251450"/>
            <a:ext cx="212725" cy="617538"/>
          </a:xfrm>
          <a:prstGeom prst="rightBrace">
            <a:avLst>
              <a:gd name="adj1" fmla="val 24192"/>
              <a:gd name="adj2" fmla="val 54931"/>
            </a:avLst>
          </a:prstGeom>
          <a:noFill/>
          <a:ln w="9525">
            <a:solidFill>
              <a:srgbClr val="FF6600"/>
            </a:solidFill>
            <a:round/>
            <a:headEnd/>
            <a:tailEnd/>
          </a:ln>
          <a:extLst>
            <a:ext uri="{909E8E84-426E-40DD-AFC4-6F175D3DCCD1}">
              <a14:hiddenFill xmlns:a14="http://schemas.microsoft.com/office/drawing/2010/main">
                <a:solidFill>
                  <a:srgbClr val="FFFFFF"/>
                </a:solidFill>
              </a14:hiddenFill>
            </a:ext>
          </a:extLst>
        </p:spPr>
        <p:txBody>
          <a:bodyPr rot="10800000" wrap="none"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lang="zh-CN" altLang="en-US" sz="3200">
              <a:solidFill>
                <a:schemeClr val="tx1"/>
              </a:solidFill>
              <a:ea typeface="宋体" panose="02010600030101010101" pitchFamily="2" charset="-122"/>
            </a:endParaRPr>
          </a:p>
        </p:txBody>
      </p:sp>
      <p:sp>
        <p:nvSpPr>
          <p:cNvPr id="21514" name="Text Box 10"/>
          <p:cNvSpPr txBox="1">
            <a:spLocks noChangeArrowheads="1"/>
          </p:cNvSpPr>
          <p:nvPr/>
        </p:nvSpPr>
        <p:spPr bwMode="auto">
          <a:xfrm>
            <a:off x="4732338" y="1846263"/>
            <a:ext cx="1236662" cy="384175"/>
          </a:xfrm>
          <a:prstGeom prst="rect">
            <a:avLst/>
          </a:prstGeom>
          <a:solidFill>
            <a:srgbClr val="33CCCC"/>
          </a:solidFill>
          <a:ln w="9525">
            <a:solidFill>
              <a:srgbClr val="FF6600"/>
            </a:solidFill>
            <a:miter lim="800000"/>
            <a:headEnd/>
            <a:tailEnd/>
          </a:ln>
        </p:spPr>
        <p:txBody>
          <a:bodyPr lIns="87263" tIns="43630" rIns="87263" bIns="43630">
            <a:spAutoFit/>
          </a:bodyPr>
          <a:lstStyle>
            <a:lvl1pPr defTabSz="873125">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defTabSz="873125">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defTabSz="873125">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defTabSz="873125">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defTabSz="873125">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defTabSz="873125"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defTabSz="873125"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defTabSz="873125"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defTabSz="873125"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buClrTx/>
              <a:buFontTx/>
              <a:buNone/>
            </a:pPr>
            <a:r>
              <a:rPr lang="zh-CN" altLang="en-US" sz="1900">
                <a:solidFill>
                  <a:schemeClr val="tx1"/>
                </a:solidFill>
                <a:ea typeface="宋体" panose="02010600030101010101" pitchFamily="2" charset="-122"/>
              </a:rPr>
              <a:t>高速铁路</a:t>
            </a:r>
          </a:p>
        </p:txBody>
      </p:sp>
      <p:sp>
        <p:nvSpPr>
          <p:cNvPr id="21515" name="Text Box 11"/>
          <p:cNvSpPr txBox="1">
            <a:spLocks noChangeArrowheads="1"/>
          </p:cNvSpPr>
          <p:nvPr/>
        </p:nvSpPr>
        <p:spPr bwMode="auto">
          <a:xfrm>
            <a:off x="4729163" y="2584450"/>
            <a:ext cx="1233487" cy="384175"/>
          </a:xfrm>
          <a:prstGeom prst="rect">
            <a:avLst/>
          </a:prstGeom>
          <a:solidFill>
            <a:srgbClr val="33CCCC"/>
          </a:solidFill>
          <a:ln w="9525">
            <a:solidFill>
              <a:srgbClr val="FF6600"/>
            </a:solidFill>
            <a:miter lim="800000"/>
            <a:headEnd/>
            <a:tailEnd/>
          </a:ln>
        </p:spPr>
        <p:txBody>
          <a:bodyPr lIns="87263" tIns="43630" rIns="87263" bIns="43630">
            <a:spAutoFit/>
          </a:bodyPr>
          <a:lstStyle>
            <a:lvl1pPr defTabSz="873125">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defTabSz="873125">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defTabSz="873125">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defTabSz="873125">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defTabSz="873125">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defTabSz="873125"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defTabSz="873125"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defTabSz="873125"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defTabSz="873125"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buClrTx/>
              <a:buFontTx/>
              <a:buNone/>
            </a:pPr>
            <a:r>
              <a:rPr lang="zh-CN" altLang="en-US" sz="1900">
                <a:solidFill>
                  <a:schemeClr val="tx1"/>
                </a:solidFill>
                <a:ea typeface="宋体" panose="02010600030101010101" pitchFamily="2" charset="-122"/>
              </a:rPr>
              <a:t>重载铁路</a:t>
            </a:r>
          </a:p>
        </p:txBody>
      </p:sp>
      <p:sp>
        <p:nvSpPr>
          <p:cNvPr id="21516" name="Text Box 12"/>
          <p:cNvSpPr txBox="1">
            <a:spLocks noChangeArrowheads="1"/>
          </p:cNvSpPr>
          <p:nvPr/>
        </p:nvSpPr>
        <p:spPr bwMode="auto">
          <a:xfrm>
            <a:off x="4741863" y="3095625"/>
            <a:ext cx="1217612" cy="384175"/>
          </a:xfrm>
          <a:prstGeom prst="rect">
            <a:avLst/>
          </a:prstGeom>
          <a:solidFill>
            <a:srgbClr val="33CCCC"/>
          </a:solidFill>
          <a:ln w="9525">
            <a:solidFill>
              <a:srgbClr val="FF6600"/>
            </a:solidFill>
            <a:miter lim="800000"/>
            <a:headEnd/>
            <a:tailEnd/>
          </a:ln>
        </p:spPr>
        <p:txBody>
          <a:bodyPr lIns="87263" tIns="43630" rIns="87263" bIns="43630">
            <a:spAutoFit/>
          </a:bodyPr>
          <a:lstStyle>
            <a:lvl1pPr defTabSz="873125">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defTabSz="873125">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defTabSz="873125">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defTabSz="873125">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defTabSz="873125">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defTabSz="873125"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defTabSz="873125"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defTabSz="873125"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defTabSz="873125"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buClrTx/>
              <a:buFontTx/>
              <a:buNone/>
            </a:pPr>
            <a:r>
              <a:rPr lang="zh-CN" altLang="en-US" sz="1900">
                <a:solidFill>
                  <a:schemeClr val="tx1"/>
                </a:solidFill>
                <a:latin typeface="宋体" panose="02010600030101010101" pitchFamily="2" charset="-122"/>
                <a:ea typeface="宋体" panose="02010600030101010101" pitchFamily="2" charset="-122"/>
              </a:rPr>
              <a:t>地   铁</a:t>
            </a:r>
          </a:p>
        </p:txBody>
      </p:sp>
      <p:sp>
        <p:nvSpPr>
          <p:cNvPr id="21517" name="Text Box 13"/>
          <p:cNvSpPr txBox="1">
            <a:spLocks noChangeArrowheads="1"/>
          </p:cNvSpPr>
          <p:nvPr/>
        </p:nvSpPr>
        <p:spPr bwMode="auto">
          <a:xfrm>
            <a:off x="4752975" y="3579813"/>
            <a:ext cx="1217613" cy="384175"/>
          </a:xfrm>
          <a:prstGeom prst="rect">
            <a:avLst/>
          </a:prstGeom>
          <a:solidFill>
            <a:srgbClr val="33CCCC"/>
          </a:solidFill>
          <a:ln w="9525">
            <a:solidFill>
              <a:srgbClr val="FF6600"/>
            </a:solidFill>
            <a:miter lim="800000"/>
            <a:headEnd/>
            <a:tailEnd/>
          </a:ln>
        </p:spPr>
        <p:txBody>
          <a:bodyPr lIns="87263" tIns="43630" rIns="87263" bIns="43630">
            <a:spAutoFit/>
          </a:bodyPr>
          <a:lstStyle>
            <a:lvl1pPr defTabSz="873125">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defTabSz="873125">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defTabSz="873125">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defTabSz="873125">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defTabSz="873125">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defTabSz="873125"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defTabSz="873125"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defTabSz="873125"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defTabSz="873125"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buClrTx/>
              <a:buFontTx/>
              <a:buNone/>
            </a:pPr>
            <a:r>
              <a:rPr lang="zh-CN" altLang="en-US" sz="1900">
                <a:solidFill>
                  <a:schemeClr val="tx1"/>
                </a:solidFill>
                <a:latin typeface="宋体" panose="02010600030101010101" pitchFamily="2" charset="-122"/>
                <a:ea typeface="宋体" panose="02010600030101010101" pitchFamily="2" charset="-122"/>
              </a:rPr>
              <a:t>轻   轨</a:t>
            </a:r>
          </a:p>
        </p:txBody>
      </p:sp>
      <p:sp>
        <p:nvSpPr>
          <p:cNvPr id="21518" name="Text Box 14"/>
          <p:cNvSpPr txBox="1">
            <a:spLocks noChangeArrowheads="1"/>
          </p:cNvSpPr>
          <p:nvPr/>
        </p:nvSpPr>
        <p:spPr bwMode="auto">
          <a:xfrm>
            <a:off x="4762500" y="4548188"/>
            <a:ext cx="1219200" cy="380500"/>
          </a:xfrm>
          <a:prstGeom prst="rect">
            <a:avLst/>
          </a:prstGeom>
          <a:solidFill>
            <a:srgbClr val="33CCCC"/>
          </a:solidFill>
          <a:ln w="9525">
            <a:solidFill>
              <a:srgbClr val="FF6600"/>
            </a:solidFill>
            <a:miter lim="800000"/>
            <a:headEnd/>
            <a:tailEnd/>
          </a:ln>
        </p:spPr>
        <p:txBody>
          <a:bodyPr lIns="87263" tIns="43630" rIns="87263" bIns="43630">
            <a:spAutoFit/>
          </a:bodyPr>
          <a:lstStyle>
            <a:lvl1pPr defTabSz="873125">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defTabSz="873125">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defTabSz="873125">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defTabSz="873125">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defTabSz="873125">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defTabSz="873125"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defTabSz="873125"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defTabSz="873125"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defTabSz="873125"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buClrTx/>
              <a:buFontTx/>
              <a:buNone/>
            </a:pPr>
            <a:r>
              <a:rPr lang="zh-CN" altLang="en-US" sz="1900" dirty="0">
                <a:solidFill>
                  <a:schemeClr val="tx1"/>
                </a:solidFill>
                <a:ea typeface="宋体" panose="02010600030101010101" pitchFamily="2" charset="-122"/>
              </a:rPr>
              <a:t>有</a:t>
            </a:r>
            <a:r>
              <a:rPr lang="zh-CN" altLang="en-US" sz="1900" dirty="0" smtClean="0">
                <a:solidFill>
                  <a:schemeClr val="tx1"/>
                </a:solidFill>
                <a:ea typeface="宋体" panose="02010600030101010101" pitchFamily="2" charset="-122"/>
              </a:rPr>
              <a:t>轨电车</a:t>
            </a:r>
            <a:endParaRPr lang="zh-CN" altLang="en-US" sz="1900" dirty="0">
              <a:solidFill>
                <a:schemeClr val="tx1"/>
              </a:solidFill>
              <a:ea typeface="宋体" panose="02010600030101010101" pitchFamily="2" charset="-122"/>
            </a:endParaRPr>
          </a:p>
        </p:txBody>
      </p:sp>
      <p:sp>
        <p:nvSpPr>
          <p:cNvPr id="21519" name="Text Box 15"/>
          <p:cNvSpPr txBox="1">
            <a:spLocks noChangeArrowheads="1"/>
          </p:cNvSpPr>
          <p:nvPr/>
        </p:nvSpPr>
        <p:spPr bwMode="auto">
          <a:xfrm>
            <a:off x="4751388" y="4064001"/>
            <a:ext cx="1219200" cy="384175"/>
          </a:xfrm>
          <a:prstGeom prst="rect">
            <a:avLst/>
          </a:prstGeom>
          <a:solidFill>
            <a:srgbClr val="33CCCC"/>
          </a:solidFill>
          <a:ln w="9525">
            <a:solidFill>
              <a:srgbClr val="FF6600"/>
            </a:solidFill>
            <a:miter lim="800000"/>
            <a:headEnd/>
            <a:tailEnd/>
          </a:ln>
        </p:spPr>
        <p:txBody>
          <a:bodyPr lIns="87263" tIns="43630" rIns="87263" bIns="43630">
            <a:spAutoFit/>
          </a:bodyPr>
          <a:lstStyle>
            <a:lvl1pPr defTabSz="873125">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defTabSz="873125">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defTabSz="873125">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defTabSz="873125">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defTabSz="873125">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defTabSz="873125"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defTabSz="873125"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defTabSz="873125"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defTabSz="873125"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buClrTx/>
              <a:buFontTx/>
              <a:buNone/>
            </a:pPr>
            <a:r>
              <a:rPr lang="zh-CN" altLang="en-US" sz="1900">
                <a:solidFill>
                  <a:schemeClr val="tx1"/>
                </a:solidFill>
                <a:ea typeface="宋体" panose="02010600030101010101" pitchFamily="2" charset="-122"/>
              </a:rPr>
              <a:t>郊区铁路</a:t>
            </a:r>
          </a:p>
        </p:txBody>
      </p:sp>
      <p:sp>
        <p:nvSpPr>
          <p:cNvPr id="21520" name="Text Box 16"/>
          <p:cNvSpPr txBox="1">
            <a:spLocks noChangeArrowheads="1"/>
          </p:cNvSpPr>
          <p:nvPr/>
        </p:nvSpPr>
        <p:spPr bwMode="auto">
          <a:xfrm>
            <a:off x="4773613" y="5011738"/>
            <a:ext cx="1201737" cy="384175"/>
          </a:xfrm>
          <a:prstGeom prst="rect">
            <a:avLst/>
          </a:prstGeom>
          <a:solidFill>
            <a:srgbClr val="33CCCC"/>
          </a:solidFill>
          <a:ln w="9525">
            <a:solidFill>
              <a:srgbClr val="FF6600"/>
            </a:solidFill>
            <a:miter lim="800000"/>
            <a:headEnd/>
            <a:tailEnd/>
          </a:ln>
        </p:spPr>
        <p:txBody>
          <a:bodyPr lIns="87263" tIns="43630" rIns="87263" bIns="43630">
            <a:spAutoFit/>
          </a:bodyPr>
          <a:lstStyle>
            <a:lvl1pPr defTabSz="873125">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defTabSz="873125">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defTabSz="873125">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defTabSz="873125">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defTabSz="873125">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defTabSz="873125"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defTabSz="873125"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defTabSz="873125"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defTabSz="873125"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buClrTx/>
              <a:buFontTx/>
              <a:buNone/>
            </a:pPr>
            <a:r>
              <a:rPr lang="zh-CN" altLang="en-US" sz="1900">
                <a:solidFill>
                  <a:schemeClr val="tx1"/>
                </a:solidFill>
                <a:latin typeface="宋体" panose="02010600030101010101" pitchFamily="2" charset="-122"/>
                <a:ea typeface="宋体" panose="02010600030101010101" pitchFamily="2" charset="-122"/>
              </a:rPr>
              <a:t>磁悬浮</a:t>
            </a:r>
          </a:p>
        </p:txBody>
      </p:sp>
      <p:sp>
        <p:nvSpPr>
          <p:cNvPr id="13329" name="Text Box 17"/>
          <p:cNvSpPr txBox="1">
            <a:spLocks noChangeArrowheads="1"/>
          </p:cNvSpPr>
          <p:nvPr/>
        </p:nvSpPr>
        <p:spPr bwMode="auto">
          <a:xfrm>
            <a:off x="944563" y="3797300"/>
            <a:ext cx="1249362"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263" tIns="43630" rIns="87263" bIns="43630">
            <a:spAutoFit/>
          </a:bodyPr>
          <a:lstStyle>
            <a:lvl1pPr defTabSz="873125">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defTabSz="873125">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defTabSz="873125">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defTabSz="873125">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defTabSz="873125">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defTabSz="873125"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defTabSz="873125"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defTabSz="873125"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defTabSz="873125"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lang="zh-CN" altLang="zh-CN" sz="1600">
              <a:solidFill>
                <a:schemeClr val="tx1"/>
              </a:solidFill>
            </a:endParaRPr>
          </a:p>
        </p:txBody>
      </p:sp>
      <p:sp>
        <p:nvSpPr>
          <p:cNvPr id="13330" name="Text Box 18"/>
          <p:cNvSpPr txBox="1">
            <a:spLocks noChangeArrowheads="1"/>
          </p:cNvSpPr>
          <p:nvPr/>
        </p:nvSpPr>
        <p:spPr bwMode="auto">
          <a:xfrm>
            <a:off x="944563" y="3786188"/>
            <a:ext cx="1222375" cy="384175"/>
          </a:xfrm>
          <a:prstGeom prst="rect">
            <a:avLst/>
          </a:prstGeom>
          <a:solidFill>
            <a:srgbClr val="FFFF00"/>
          </a:solidFill>
          <a:ln w="9525">
            <a:solidFill>
              <a:srgbClr val="0000FF"/>
            </a:solidFill>
            <a:miter lim="800000"/>
            <a:headEnd/>
            <a:tailEnd/>
          </a:ln>
        </p:spPr>
        <p:txBody>
          <a:bodyPr lIns="87263" tIns="43630" rIns="87263" bIns="43630">
            <a:spAutoFit/>
          </a:bodyPr>
          <a:lstStyle>
            <a:lvl1pPr defTabSz="873125">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defTabSz="873125">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defTabSz="873125">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defTabSz="873125">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defTabSz="873125">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defTabSz="873125"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defTabSz="873125"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defTabSz="873125"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defTabSz="873125"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r>
              <a:rPr lang="zh-CN" altLang="en-US" sz="1900">
                <a:solidFill>
                  <a:schemeClr val="tx1"/>
                </a:solidFill>
                <a:ea typeface="宋体" panose="02010600030101010101" pitchFamily="2" charset="-122"/>
              </a:rPr>
              <a:t>轨道交通</a:t>
            </a:r>
          </a:p>
        </p:txBody>
      </p:sp>
      <p:sp>
        <p:nvSpPr>
          <p:cNvPr id="13331" name="Text Box 19"/>
          <p:cNvSpPr txBox="1">
            <a:spLocks noChangeArrowheads="1"/>
          </p:cNvSpPr>
          <p:nvPr/>
        </p:nvSpPr>
        <p:spPr bwMode="auto">
          <a:xfrm>
            <a:off x="7381875" y="1608138"/>
            <a:ext cx="530225" cy="492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87263" tIns="43630" rIns="87263" bIns="43630">
            <a:spAutoFit/>
          </a:bodyPr>
          <a:lstStyle>
            <a:lvl1pPr defTabSz="873125">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defTabSz="873125">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defTabSz="873125">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defTabSz="873125">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defTabSz="873125">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defTabSz="873125"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defTabSz="873125"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defTabSz="873125"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defTabSz="873125"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buClrTx/>
              <a:buFontTx/>
              <a:buNone/>
            </a:pPr>
            <a:r>
              <a:rPr lang="zh-CN" altLang="en-US" sz="2300">
                <a:solidFill>
                  <a:srgbClr val="FF3300"/>
                </a:solidFill>
                <a:ea typeface="楷体_GB2312" panose="02010609030101010101" pitchFamily="49" charset="-122"/>
              </a:rPr>
              <a:t>轨道交通的多样性</a:t>
            </a:r>
            <a:r>
              <a:rPr lang="en-US" altLang="zh-CN" sz="2300">
                <a:solidFill>
                  <a:srgbClr val="FF3300"/>
                </a:solidFill>
                <a:ea typeface="楷体_GB2312" panose="02010609030101010101" pitchFamily="49" charset="-122"/>
              </a:rPr>
              <a:t>——</a:t>
            </a:r>
            <a:r>
              <a:rPr lang="zh-CN" altLang="en-US" sz="2300">
                <a:solidFill>
                  <a:srgbClr val="FF3300"/>
                </a:solidFill>
                <a:ea typeface="楷体_GB2312" panose="02010609030101010101" pitchFamily="49" charset="-122"/>
              </a:rPr>
              <a:t>列车的多样性</a:t>
            </a:r>
          </a:p>
        </p:txBody>
      </p:sp>
      <p:sp>
        <p:nvSpPr>
          <p:cNvPr id="21524" name="Text Box 20"/>
          <p:cNvSpPr txBox="1">
            <a:spLocks noChangeArrowheads="1"/>
          </p:cNvSpPr>
          <p:nvPr/>
        </p:nvSpPr>
        <p:spPr bwMode="auto">
          <a:xfrm>
            <a:off x="4762500" y="5511800"/>
            <a:ext cx="1438275" cy="673100"/>
          </a:xfrm>
          <a:prstGeom prst="rect">
            <a:avLst/>
          </a:prstGeom>
          <a:solidFill>
            <a:srgbClr val="33CCCC"/>
          </a:solidFill>
          <a:ln w="9525">
            <a:solidFill>
              <a:srgbClr val="FF6600"/>
            </a:solidFill>
            <a:miter lim="800000"/>
            <a:headEnd/>
            <a:tailEnd/>
          </a:ln>
        </p:spPr>
        <p:txBody>
          <a:bodyPr lIns="87263" tIns="43630" rIns="87263" bIns="43630">
            <a:spAutoFit/>
          </a:bodyPr>
          <a:lstStyle>
            <a:lvl1pPr defTabSz="873125">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defTabSz="873125">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defTabSz="873125">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defTabSz="873125">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defTabSz="873125">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defTabSz="873125"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defTabSz="873125"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defTabSz="873125"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defTabSz="873125"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buClrTx/>
              <a:buFontTx/>
              <a:buNone/>
            </a:pPr>
            <a:r>
              <a:rPr lang="zh-CN" altLang="en-US" sz="1900">
                <a:solidFill>
                  <a:schemeClr val="tx1"/>
                </a:solidFill>
                <a:latin typeface="宋体" panose="02010600030101010101" pitchFamily="2" charset="-122"/>
                <a:ea typeface="宋体" panose="02010600030101010101" pitchFamily="2" charset="-122"/>
              </a:rPr>
              <a:t>真空高速管道列车</a:t>
            </a:r>
          </a:p>
        </p:txBody>
      </p:sp>
      <p:pic>
        <p:nvPicPr>
          <p:cNvPr id="13333" name="Picture 24" descr="ARROW"/>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018338" y="1289050"/>
            <a:ext cx="303212" cy="411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34" name="Rectangle 58"/>
          <p:cNvSpPr>
            <a:spLocks noChangeArrowheads="1"/>
          </p:cNvSpPr>
          <p:nvPr/>
        </p:nvSpPr>
        <p:spPr bwMode="auto">
          <a:xfrm>
            <a:off x="750888" y="173038"/>
            <a:ext cx="6096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kumimoji="0" lang="en-US" altLang="zh-CN" sz="3600">
                <a:solidFill>
                  <a:schemeClr val="tx2"/>
                </a:solidFill>
                <a:latin typeface="黑体" panose="02010609060101010101" pitchFamily="49" charset="-122"/>
              </a:rPr>
              <a:t>1.2 </a:t>
            </a:r>
            <a:r>
              <a:rPr kumimoji="0" lang="zh-CN" altLang="en-US" sz="3600">
                <a:solidFill>
                  <a:schemeClr val="tx2"/>
                </a:solidFill>
                <a:latin typeface="黑体" panose="02010609060101010101" pitchFamily="49" charset="-122"/>
              </a:rPr>
              <a:t>轨道交通的分类</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508"/>
                                        </p:tgtEl>
                                        <p:attrNameLst>
                                          <p:attrName>style.visibility</p:attrName>
                                        </p:attrNameLst>
                                      </p:cBhvr>
                                      <p:to>
                                        <p:strVal val="visible"/>
                                      </p:to>
                                    </p:set>
                                    <p:anim calcmode="lin" valueType="num">
                                      <p:cBhvr additive="base">
                                        <p:cTn id="7" dur="500" fill="hold"/>
                                        <p:tgtEl>
                                          <p:spTgt spid="21508"/>
                                        </p:tgtEl>
                                        <p:attrNameLst>
                                          <p:attrName>ppt_x</p:attrName>
                                        </p:attrNameLst>
                                      </p:cBhvr>
                                      <p:tavLst>
                                        <p:tav tm="0">
                                          <p:val>
                                            <p:strVal val="#ppt_x"/>
                                          </p:val>
                                        </p:tav>
                                        <p:tav tm="100000">
                                          <p:val>
                                            <p:strVal val="#ppt_x"/>
                                          </p:val>
                                        </p:tav>
                                      </p:tavLst>
                                    </p:anim>
                                    <p:anim calcmode="lin" valueType="num">
                                      <p:cBhvr additive="base">
                                        <p:cTn id="8" dur="500" fill="hold"/>
                                        <p:tgtEl>
                                          <p:spTgt spid="2150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511"/>
                                        </p:tgtEl>
                                        <p:attrNameLst>
                                          <p:attrName>style.visibility</p:attrName>
                                        </p:attrNameLst>
                                      </p:cBhvr>
                                      <p:to>
                                        <p:strVal val="visible"/>
                                      </p:to>
                                    </p:set>
                                    <p:anim calcmode="lin" valueType="num">
                                      <p:cBhvr additive="base">
                                        <p:cTn id="11" dur="500" fill="hold"/>
                                        <p:tgtEl>
                                          <p:spTgt spid="21511"/>
                                        </p:tgtEl>
                                        <p:attrNameLst>
                                          <p:attrName>ppt_x</p:attrName>
                                        </p:attrNameLst>
                                      </p:cBhvr>
                                      <p:tavLst>
                                        <p:tav tm="0">
                                          <p:val>
                                            <p:strVal val="#ppt_x"/>
                                          </p:val>
                                        </p:tav>
                                        <p:tav tm="100000">
                                          <p:val>
                                            <p:strVal val="#ppt_x"/>
                                          </p:val>
                                        </p:tav>
                                      </p:tavLst>
                                    </p:anim>
                                    <p:anim calcmode="lin" valueType="num">
                                      <p:cBhvr additive="base">
                                        <p:cTn id="12" dur="500" fill="hold"/>
                                        <p:tgtEl>
                                          <p:spTgt spid="215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1514"/>
                                        </p:tgtEl>
                                        <p:attrNameLst>
                                          <p:attrName>style.visibility</p:attrName>
                                        </p:attrNameLst>
                                      </p:cBhvr>
                                      <p:to>
                                        <p:strVal val="visible"/>
                                      </p:to>
                                    </p:set>
                                    <p:anim calcmode="lin" valueType="num">
                                      <p:cBhvr additive="base">
                                        <p:cTn id="15" dur="500" fill="hold"/>
                                        <p:tgtEl>
                                          <p:spTgt spid="21514"/>
                                        </p:tgtEl>
                                        <p:attrNameLst>
                                          <p:attrName>ppt_x</p:attrName>
                                        </p:attrNameLst>
                                      </p:cBhvr>
                                      <p:tavLst>
                                        <p:tav tm="0">
                                          <p:val>
                                            <p:strVal val="#ppt_x"/>
                                          </p:val>
                                        </p:tav>
                                        <p:tav tm="100000">
                                          <p:val>
                                            <p:strVal val="#ppt_x"/>
                                          </p:val>
                                        </p:tav>
                                      </p:tavLst>
                                    </p:anim>
                                    <p:anim calcmode="lin" valueType="num">
                                      <p:cBhvr additive="base">
                                        <p:cTn id="16" dur="500" fill="hold"/>
                                        <p:tgtEl>
                                          <p:spTgt spid="215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1515"/>
                                        </p:tgtEl>
                                        <p:attrNameLst>
                                          <p:attrName>style.visibility</p:attrName>
                                        </p:attrNameLst>
                                      </p:cBhvr>
                                      <p:to>
                                        <p:strVal val="visible"/>
                                      </p:to>
                                    </p:set>
                                    <p:anim calcmode="lin" valueType="num">
                                      <p:cBhvr additive="base">
                                        <p:cTn id="19" dur="500" fill="hold"/>
                                        <p:tgtEl>
                                          <p:spTgt spid="21515"/>
                                        </p:tgtEl>
                                        <p:attrNameLst>
                                          <p:attrName>ppt_x</p:attrName>
                                        </p:attrNameLst>
                                      </p:cBhvr>
                                      <p:tavLst>
                                        <p:tav tm="0">
                                          <p:val>
                                            <p:strVal val="#ppt_x"/>
                                          </p:val>
                                        </p:tav>
                                        <p:tav tm="100000">
                                          <p:val>
                                            <p:strVal val="#ppt_x"/>
                                          </p:val>
                                        </p:tav>
                                      </p:tavLst>
                                    </p:anim>
                                    <p:anim calcmode="lin" valueType="num">
                                      <p:cBhvr additive="base">
                                        <p:cTn id="20" dur="500" fill="hold"/>
                                        <p:tgtEl>
                                          <p:spTgt spid="21515"/>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1509"/>
                                        </p:tgtEl>
                                        <p:attrNameLst>
                                          <p:attrName>style.visibility</p:attrName>
                                        </p:attrNameLst>
                                      </p:cBhvr>
                                      <p:to>
                                        <p:strVal val="visible"/>
                                      </p:to>
                                    </p:set>
                                    <p:animEffect transition="in" filter="blinds(horizontal)">
                                      <p:cBhvr>
                                        <p:cTn id="25" dur="500"/>
                                        <p:tgtEl>
                                          <p:spTgt spid="21509"/>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1512"/>
                                        </p:tgtEl>
                                        <p:attrNameLst>
                                          <p:attrName>style.visibility</p:attrName>
                                        </p:attrNameLst>
                                      </p:cBhvr>
                                      <p:to>
                                        <p:strVal val="visible"/>
                                      </p:to>
                                    </p:set>
                                    <p:animEffect transition="in" filter="blinds(horizontal)">
                                      <p:cBhvr>
                                        <p:cTn id="28" dur="500"/>
                                        <p:tgtEl>
                                          <p:spTgt spid="21512"/>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1516"/>
                                        </p:tgtEl>
                                        <p:attrNameLst>
                                          <p:attrName>style.visibility</p:attrName>
                                        </p:attrNameLst>
                                      </p:cBhvr>
                                      <p:to>
                                        <p:strVal val="visible"/>
                                      </p:to>
                                    </p:set>
                                    <p:animEffect transition="in" filter="blinds(horizontal)">
                                      <p:cBhvr>
                                        <p:cTn id="31" dur="500"/>
                                        <p:tgtEl>
                                          <p:spTgt spid="21516"/>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1517"/>
                                        </p:tgtEl>
                                        <p:attrNameLst>
                                          <p:attrName>style.visibility</p:attrName>
                                        </p:attrNameLst>
                                      </p:cBhvr>
                                      <p:to>
                                        <p:strVal val="visible"/>
                                      </p:to>
                                    </p:set>
                                    <p:animEffect transition="in" filter="blinds(horizontal)">
                                      <p:cBhvr>
                                        <p:cTn id="34" dur="500"/>
                                        <p:tgtEl>
                                          <p:spTgt spid="21517"/>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21518"/>
                                        </p:tgtEl>
                                        <p:attrNameLst>
                                          <p:attrName>style.visibility</p:attrName>
                                        </p:attrNameLst>
                                      </p:cBhvr>
                                      <p:to>
                                        <p:strVal val="visible"/>
                                      </p:to>
                                    </p:set>
                                    <p:animEffect transition="in" filter="blinds(horizontal)">
                                      <p:cBhvr>
                                        <p:cTn id="37" dur="500"/>
                                        <p:tgtEl>
                                          <p:spTgt spid="21518"/>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21519"/>
                                        </p:tgtEl>
                                        <p:attrNameLst>
                                          <p:attrName>style.visibility</p:attrName>
                                        </p:attrNameLst>
                                      </p:cBhvr>
                                      <p:to>
                                        <p:strVal val="visible"/>
                                      </p:to>
                                    </p:set>
                                    <p:animEffect transition="in" filter="blinds(horizontal)">
                                      <p:cBhvr>
                                        <p:cTn id="40" dur="500"/>
                                        <p:tgtEl>
                                          <p:spTgt spid="21519"/>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8" presetClass="entr" presetSubtype="16" fill="hold" grpId="0" nodeType="clickEffect">
                                  <p:stCondLst>
                                    <p:cond delay="0"/>
                                  </p:stCondLst>
                                  <p:childTnLst>
                                    <p:set>
                                      <p:cBhvr>
                                        <p:cTn id="44" dur="1" fill="hold">
                                          <p:stCondLst>
                                            <p:cond delay="0"/>
                                          </p:stCondLst>
                                        </p:cTn>
                                        <p:tgtEl>
                                          <p:spTgt spid="21510"/>
                                        </p:tgtEl>
                                        <p:attrNameLst>
                                          <p:attrName>style.visibility</p:attrName>
                                        </p:attrNameLst>
                                      </p:cBhvr>
                                      <p:to>
                                        <p:strVal val="visible"/>
                                      </p:to>
                                    </p:set>
                                    <p:animEffect transition="in" filter="diamond(in)">
                                      <p:cBhvr>
                                        <p:cTn id="45" dur="2000"/>
                                        <p:tgtEl>
                                          <p:spTgt spid="21510"/>
                                        </p:tgtEl>
                                      </p:cBhvr>
                                    </p:animEffect>
                                  </p:childTnLst>
                                </p:cTn>
                              </p:par>
                              <p:par>
                                <p:cTn id="46" presetID="8" presetClass="entr" presetSubtype="16" fill="hold" grpId="0" nodeType="withEffect">
                                  <p:stCondLst>
                                    <p:cond delay="0"/>
                                  </p:stCondLst>
                                  <p:childTnLst>
                                    <p:set>
                                      <p:cBhvr>
                                        <p:cTn id="47" dur="1" fill="hold">
                                          <p:stCondLst>
                                            <p:cond delay="0"/>
                                          </p:stCondLst>
                                        </p:cTn>
                                        <p:tgtEl>
                                          <p:spTgt spid="21513"/>
                                        </p:tgtEl>
                                        <p:attrNameLst>
                                          <p:attrName>style.visibility</p:attrName>
                                        </p:attrNameLst>
                                      </p:cBhvr>
                                      <p:to>
                                        <p:strVal val="visible"/>
                                      </p:to>
                                    </p:set>
                                    <p:animEffect transition="in" filter="diamond(in)">
                                      <p:cBhvr>
                                        <p:cTn id="48" dur="2000"/>
                                        <p:tgtEl>
                                          <p:spTgt spid="21513"/>
                                        </p:tgtEl>
                                      </p:cBhvr>
                                    </p:animEffect>
                                  </p:childTnLst>
                                </p:cTn>
                              </p:par>
                              <p:par>
                                <p:cTn id="49" presetID="8" presetClass="entr" presetSubtype="16" fill="hold" grpId="0" nodeType="withEffect">
                                  <p:stCondLst>
                                    <p:cond delay="0"/>
                                  </p:stCondLst>
                                  <p:childTnLst>
                                    <p:set>
                                      <p:cBhvr>
                                        <p:cTn id="50" dur="1" fill="hold">
                                          <p:stCondLst>
                                            <p:cond delay="0"/>
                                          </p:stCondLst>
                                        </p:cTn>
                                        <p:tgtEl>
                                          <p:spTgt spid="21520"/>
                                        </p:tgtEl>
                                        <p:attrNameLst>
                                          <p:attrName>style.visibility</p:attrName>
                                        </p:attrNameLst>
                                      </p:cBhvr>
                                      <p:to>
                                        <p:strVal val="visible"/>
                                      </p:to>
                                    </p:set>
                                    <p:animEffect transition="in" filter="diamond(in)">
                                      <p:cBhvr>
                                        <p:cTn id="51" dur="2000"/>
                                        <p:tgtEl>
                                          <p:spTgt spid="21520"/>
                                        </p:tgtEl>
                                      </p:cBhvr>
                                    </p:animEffect>
                                  </p:childTnLst>
                                </p:cTn>
                              </p:par>
                              <p:par>
                                <p:cTn id="52" presetID="8" presetClass="entr" presetSubtype="16" fill="hold" grpId="0" nodeType="withEffect">
                                  <p:stCondLst>
                                    <p:cond delay="0"/>
                                  </p:stCondLst>
                                  <p:childTnLst>
                                    <p:set>
                                      <p:cBhvr>
                                        <p:cTn id="53" dur="1" fill="hold">
                                          <p:stCondLst>
                                            <p:cond delay="0"/>
                                          </p:stCondLst>
                                        </p:cTn>
                                        <p:tgtEl>
                                          <p:spTgt spid="21524"/>
                                        </p:tgtEl>
                                        <p:attrNameLst>
                                          <p:attrName>style.visibility</p:attrName>
                                        </p:attrNameLst>
                                      </p:cBhvr>
                                      <p:to>
                                        <p:strVal val="visible"/>
                                      </p:to>
                                    </p:set>
                                    <p:animEffect transition="in" filter="diamond(in)">
                                      <p:cBhvr>
                                        <p:cTn id="54" dur="2000"/>
                                        <p:tgtEl>
                                          <p:spTgt spid="215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8" grpId="0" animBg="1"/>
      <p:bldP spid="21509" grpId="0" animBg="1"/>
      <p:bldP spid="21510" grpId="0" animBg="1"/>
      <p:bldP spid="21511" grpId="0" animBg="1"/>
      <p:bldP spid="21512" grpId="0" animBg="1"/>
      <p:bldP spid="21513" grpId="0" animBg="1"/>
      <p:bldP spid="21514" grpId="0" animBg="1"/>
      <p:bldP spid="21515" grpId="0" animBg="1"/>
      <p:bldP spid="21516" grpId="0" animBg="1"/>
      <p:bldP spid="21517" grpId="0" animBg="1"/>
      <p:bldP spid="21518" grpId="0" animBg="1"/>
      <p:bldP spid="21519" grpId="0" animBg="1"/>
      <p:bldP spid="21520" grpId="0" animBg="1"/>
      <p:bldP spid="2152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4"/>
          <p:cNvSpPr>
            <a:spLocks noChangeArrowheads="1"/>
          </p:cNvSpPr>
          <p:nvPr/>
        </p:nvSpPr>
        <p:spPr bwMode="auto">
          <a:xfrm>
            <a:off x="398463" y="981075"/>
            <a:ext cx="7620000" cy="153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gn="just" eaLnBrk="1" hangingPunct="1">
              <a:lnSpc>
                <a:spcPct val="130000"/>
              </a:lnSpc>
              <a:spcBef>
                <a:spcPct val="30000"/>
              </a:spcBef>
              <a:spcAft>
                <a:spcPct val="15000"/>
              </a:spcAft>
              <a:buClrTx/>
              <a:buFontTx/>
              <a:buNone/>
            </a:pPr>
            <a:r>
              <a:rPr lang="zh-CN" altLang="en-US" sz="1800">
                <a:solidFill>
                  <a:srgbClr val="000000"/>
                </a:solidFill>
                <a:ea typeface="宋体" panose="02010600030101010101" pitchFamily="2" charset="-122"/>
              </a:rPr>
              <a:t>        </a:t>
            </a:r>
            <a:r>
              <a:rPr lang="zh-CN" altLang="en-US" sz="2400" b="1">
                <a:solidFill>
                  <a:srgbClr val="000000"/>
                </a:solidFill>
                <a:ea typeface="宋体" panose="02010600030101010101" pitchFamily="2" charset="-122"/>
              </a:rPr>
              <a:t>微型地铁，又称</a:t>
            </a:r>
            <a:r>
              <a:rPr lang="zh-CN" altLang="en-US" sz="2400" b="1">
                <a:solidFill>
                  <a:srgbClr val="FF0000"/>
                </a:solidFill>
                <a:ea typeface="宋体" panose="02010600030101010101" pitchFamily="2" charset="-122"/>
              </a:rPr>
              <a:t>小断面地铁</a:t>
            </a:r>
            <a:r>
              <a:rPr lang="zh-CN" altLang="en-US" sz="2400" b="1">
                <a:solidFill>
                  <a:srgbClr val="000000"/>
                </a:solidFill>
                <a:ea typeface="宋体" panose="02010600030101010101" pitchFamily="2" charset="-122"/>
              </a:rPr>
              <a:t>，隧道断面，车辆</a:t>
            </a:r>
            <a:r>
              <a:rPr lang="zh-CN" altLang="en-US" sz="2400" b="1">
                <a:solidFill>
                  <a:srgbClr val="FF0000"/>
                </a:solidFill>
                <a:ea typeface="宋体" panose="02010600030101010101" pitchFamily="2" charset="-122"/>
              </a:rPr>
              <a:t>轮径</a:t>
            </a:r>
            <a:r>
              <a:rPr lang="zh-CN" altLang="en-US" sz="2400" b="1">
                <a:solidFill>
                  <a:srgbClr val="000000"/>
                </a:solidFill>
                <a:ea typeface="宋体" panose="02010600030101010101" pitchFamily="2" charset="-122"/>
              </a:rPr>
              <a:t>和</a:t>
            </a:r>
            <a:r>
              <a:rPr lang="zh-CN" altLang="en-US" sz="2400" b="1">
                <a:solidFill>
                  <a:srgbClr val="FF0000"/>
                </a:solidFill>
                <a:ea typeface="宋体" panose="02010600030101010101" pitchFamily="2" charset="-122"/>
              </a:rPr>
              <a:t>电动机</a:t>
            </a:r>
            <a:r>
              <a:rPr lang="zh-CN" altLang="en-US" sz="2400" b="1">
                <a:solidFill>
                  <a:srgbClr val="000000"/>
                </a:solidFill>
                <a:ea typeface="宋体" panose="02010600030101010101" pitchFamily="2" charset="-122"/>
              </a:rPr>
              <a:t>尺寸均</a:t>
            </a:r>
            <a:r>
              <a:rPr lang="zh-CN" altLang="en-US" sz="2400" b="1">
                <a:solidFill>
                  <a:srgbClr val="FF0000"/>
                </a:solidFill>
                <a:ea typeface="宋体" panose="02010600030101010101" pitchFamily="2" charset="-122"/>
              </a:rPr>
              <a:t>小于普通地铁</a:t>
            </a:r>
            <a:r>
              <a:rPr lang="zh-CN" altLang="en-US" sz="2400" b="1">
                <a:solidFill>
                  <a:srgbClr val="000000"/>
                </a:solidFill>
                <a:ea typeface="宋体" panose="02010600030101010101" pitchFamily="2" charset="-122"/>
              </a:rPr>
              <a:t>，路权专用，运量中等，行车自动化程度较高。       </a:t>
            </a:r>
          </a:p>
        </p:txBody>
      </p:sp>
      <p:pic>
        <p:nvPicPr>
          <p:cNvPr id="54275" name="Picture 5" descr="都营12号线列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5013" y="2374900"/>
            <a:ext cx="6577012" cy="417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6" name="Text Box 6"/>
          <p:cNvSpPr txBox="1">
            <a:spLocks noChangeArrowheads="1"/>
          </p:cNvSpPr>
          <p:nvPr/>
        </p:nvSpPr>
        <p:spPr bwMode="auto">
          <a:xfrm>
            <a:off x="6323013" y="6411913"/>
            <a:ext cx="1724025" cy="446087"/>
          </a:xfrm>
          <a:prstGeom prst="rect">
            <a:avLst/>
          </a:prstGeom>
          <a:solidFill>
            <a:srgbClr val="FFFFFF"/>
          </a:solidFill>
          <a:ln w="9525">
            <a:solidFill>
              <a:schemeClr val="bg1"/>
            </a:solidFill>
            <a:miter lim="800000"/>
            <a:headEnd/>
            <a:tailEnd/>
          </a:ln>
        </p:spPr>
        <p:txBody>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gn="ctr">
              <a:lnSpc>
                <a:spcPct val="100000"/>
              </a:lnSpc>
              <a:spcBef>
                <a:spcPct val="0"/>
              </a:spcBef>
              <a:buClrTx/>
              <a:buFontTx/>
              <a:buNone/>
            </a:pPr>
            <a:r>
              <a:rPr kumimoji="0" lang="zh-CN" altLang="en-US" sz="1600">
                <a:solidFill>
                  <a:srgbClr val="CC0000"/>
                </a:solidFill>
                <a:latin typeface="黑体" panose="02010609060101010101" pitchFamily="49" charset="-122"/>
                <a:ea typeface="宋体" panose="02010600030101010101" pitchFamily="2" charset="-122"/>
              </a:rPr>
              <a:t>日本都营</a:t>
            </a:r>
            <a:r>
              <a:rPr kumimoji="0" lang="en-US" altLang="zh-CN" sz="1600">
                <a:solidFill>
                  <a:srgbClr val="CC0000"/>
                </a:solidFill>
                <a:latin typeface="黑体" panose="02010609060101010101" pitchFamily="49" charset="-122"/>
                <a:ea typeface="宋体" panose="02010600030101010101" pitchFamily="2" charset="-122"/>
              </a:rPr>
              <a:t>12</a:t>
            </a:r>
            <a:r>
              <a:rPr kumimoji="0" lang="zh-CN" altLang="en-US" sz="1600">
                <a:solidFill>
                  <a:srgbClr val="CC0000"/>
                </a:solidFill>
                <a:latin typeface="黑体" panose="02010609060101010101" pitchFamily="49" charset="-122"/>
                <a:ea typeface="宋体" panose="02010600030101010101" pitchFamily="2" charset="-122"/>
              </a:rPr>
              <a:t>号线</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5"/>
          <p:cNvSpPr>
            <a:spLocks noChangeArrowheads="1"/>
          </p:cNvSpPr>
          <p:nvPr/>
        </p:nvSpPr>
        <p:spPr bwMode="auto">
          <a:xfrm>
            <a:off x="623888" y="1084263"/>
            <a:ext cx="3240087" cy="577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gn="just" eaLnBrk="1" hangingPunct="1">
              <a:lnSpc>
                <a:spcPct val="130000"/>
              </a:lnSpc>
              <a:spcBef>
                <a:spcPct val="15000"/>
              </a:spcBef>
              <a:spcAft>
                <a:spcPct val="15000"/>
              </a:spcAft>
              <a:buClrTx/>
              <a:buFontTx/>
              <a:buNone/>
            </a:pPr>
            <a:r>
              <a:rPr lang="zh-CN" altLang="en-US" sz="1800">
                <a:solidFill>
                  <a:srgbClr val="000000"/>
                </a:solidFill>
                <a:ea typeface="宋体" panose="02010600030101010101" pitchFamily="2" charset="-122"/>
              </a:rPr>
              <a:t>        </a:t>
            </a:r>
            <a:r>
              <a:rPr lang="zh-CN" altLang="en-US" sz="2400" b="1">
                <a:solidFill>
                  <a:srgbClr val="000000"/>
                </a:solidFill>
                <a:ea typeface="宋体" panose="02010600030101010101" pitchFamily="2" charset="-122"/>
              </a:rPr>
              <a:t>地铁常建于城市中心地区，其特点是</a:t>
            </a:r>
            <a:r>
              <a:rPr lang="zh-CN" altLang="en-US" sz="2400" b="1">
                <a:solidFill>
                  <a:srgbClr val="FF0000"/>
                </a:solidFill>
                <a:ea typeface="宋体" panose="02010600030101010101" pitchFamily="2" charset="-122"/>
              </a:rPr>
              <a:t>运量大</a:t>
            </a:r>
            <a:r>
              <a:rPr lang="zh-CN" altLang="en-US" sz="2400" b="1">
                <a:solidFill>
                  <a:srgbClr val="000000"/>
                </a:solidFill>
                <a:ea typeface="宋体" panose="02010600030101010101" pitchFamily="2" charset="-122"/>
              </a:rPr>
              <a:t>，能迅速疏散旅客，</a:t>
            </a:r>
            <a:r>
              <a:rPr lang="zh-CN" altLang="en-US" sz="2400" b="1">
                <a:solidFill>
                  <a:srgbClr val="FF0000"/>
                </a:solidFill>
                <a:ea typeface="宋体" panose="02010600030101010101" pitchFamily="2" charset="-122"/>
              </a:rPr>
              <a:t>不易堵塞</a:t>
            </a:r>
            <a:r>
              <a:rPr lang="zh-CN" altLang="en-US" sz="2400" b="1">
                <a:solidFill>
                  <a:srgbClr val="000000"/>
                </a:solidFill>
                <a:ea typeface="宋体" panose="02010600030101010101" pitchFamily="2" charset="-122"/>
              </a:rPr>
              <a:t>，运量可达</a:t>
            </a:r>
            <a:r>
              <a:rPr lang="en-US" altLang="zh-CN" sz="2400" b="1">
                <a:solidFill>
                  <a:srgbClr val="FF0000"/>
                </a:solidFill>
                <a:ea typeface="宋体" panose="02010600030101010101" pitchFamily="2" charset="-122"/>
              </a:rPr>
              <a:t>4</a:t>
            </a:r>
            <a:r>
              <a:rPr lang="zh-CN" altLang="en-US" sz="2400" b="1">
                <a:solidFill>
                  <a:srgbClr val="FF0000"/>
                </a:solidFill>
                <a:ea typeface="宋体" panose="02010600030101010101" pitchFamily="2" charset="-122"/>
              </a:rPr>
              <a:t>～</a:t>
            </a:r>
            <a:r>
              <a:rPr lang="en-US" altLang="zh-CN" sz="2400" b="1">
                <a:solidFill>
                  <a:srgbClr val="FF0000"/>
                </a:solidFill>
                <a:ea typeface="宋体" panose="02010600030101010101" pitchFamily="2" charset="-122"/>
              </a:rPr>
              <a:t>6</a:t>
            </a:r>
            <a:r>
              <a:rPr lang="zh-CN" altLang="en-US" sz="2400" b="1">
                <a:solidFill>
                  <a:srgbClr val="FF0000"/>
                </a:solidFill>
                <a:ea typeface="宋体" panose="02010600030101010101" pitchFamily="2" charset="-122"/>
              </a:rPr>
              <a:t>万人次／</a:t>
            </a:r>
            <a:r>
              <a:rPr lang="en-US" altLang="zh-CN" sz="2400" b="1">
                <a:solidFill>
                  <a:srgbClr val="FF0000"/>
                </a:solidFill>
                <a:ea typeface="宋体" panose="02010600030101010101" pitchFamily="2" charset="-122"/>
              </a:rPr>
              <a:t>h</a:t>
            </a:r>
            <a:r>
              <a:rPr lang="zh-CN" altLang="en-US" sz="2400" b="1">
                <a:solidFill>
                  <a:srgbClr val="000000"/>
                </a:solidFill>
                <a:ea typeface="宋体" panose="02010600030101010101" pitchFamily="2" charset="-122"/>
              </a:rPr>
              <a:t>，速度可达</a:t>
            </a:r>
            <a:r>
              <a:rPr lang="en-US" altLang="zh-CN" sz="2400" b="1">
                <a:solidFill>
                  <a:srgbClr val="FF0000"/>
                </a:solidFill>
                <a:ea typeface="宋体" panose="02010600030101010101" pitchFamily="2" charset="-122"/>
              </a:rPr>
              <a:t>30</a:t>
            </a:r>
            <a:r>
              <a:rPr lang="zh-CN" altLang="en-US" sz="2400" b="1">
                <a:solidFill>
                  <a:srgbClr val="FF0000"/>
                </a:solidFill>
                <a:ea typeface="宋体" panose="02010600030101010101" pitchFamily="2" charset="-122"/>
              </a:rPr>
              <a:t>～</a:t>
            </a:r>
            <a:r>
              <a:rPr lang="en-US" altLang="zh-CN" sz="2400" b="1">
                <a:solidFill>
                  <a:srgbClr val="FF0000"/>
                </a:solidFill>
                <a:ea typeface="宋体" panose="02010600030101010101" pitchFamily="2" charset="-122"/>
              </a:rPr>
              <a:t>60km</a:t>
            </a:r>
            <a:r>
              <a:rPr lang="zh-CN" altLang="en-US" sz="2400" b="1">
                <a:solidFill>
                  <a:srgbClr val="FF0000"/>
                </a:solidFill>
                <a:ea typeface="宋体" panose="02010600030101010101" pitchFamily="2" charset="-122"/>
              </a:rPr>
              <a:t>／</a:t>
            </a:r>
            <a:r>
              <a:rPr lang="en-US" altLang="zh-CN" sz="2400" b="1">
                <a:solidFill>
                  <a:srgbClr val="FF0000"/>
                </a:solidFill>
                <a:ea typeface="宋体" panose="02010600030101010101" pitchFamily="2" charset="-122"/>
              </a:rPr>
              <a:t>h</a:t>
            </a:r>
            <a:r>
              <a:rPr lang="zh-CN" altLang="en-US" sz="2400" b="1">
                <a:solidFill>
                  <a:srgbClr val="000000"/>
                </a:solidFill>
                <a:ea typeface="宋体" panose="02010600030101010101" pitchFamily="2" charset="-122"/>
              </a:rPr>
              <a:t>。地铁的</a:t>
            </a:r>
            <a:r>
              <a:rPr lang="zh-CN" altLang="en-US" sz="2400" b="1">
                <a:solidFill>
                  <a:srgbClr val="FF0000"/>
                </a:solidFill>
                <a:ea typeface="宋体" panose="02010600030101010101" pitchFamily="2" charset="-122"/>
              </a:rPr>
              <a:t>安全、快速、准时</a:t>
            </a:r>
            <a:r>
              <a:rPr lang="zh-CN" altLang="en-US" sz="2400" b="1">
                <a:solidFill>
                  <a:srgbClr val="000000"/>
                </a:solidFill>
                <a:ea typeface="宋体" panose="02010600030101010101" pitchFamily="2" charset="-122"/>
              </a:rPr>
              <a:t>是其他轨道交通无法比拟的，但由于</a:t>
            </a:r>
            <a:r>
              <a:rPr lang="zh-CN" altLang="en-US" sz="2400" b="1">
                <a:solidFill>
                  <a:srgbClr val="FF0000"/>
                </a:solidFill>
                <a:ea typeface="宋体" panose="02010600030101010101" pitchFamily="2" charset="-122"/>
              </a:rPr>
              <a:t>造价昂贵</a:t>
            </a:r>
            <a:r>
              <a:rPr lang="zh-CN" altLang="en-US" sz="2400" b="1">
                <a:solidFill>
                  <a:srgbClr val="000000"/>
                </a:solidFill>
                <a:ea typeface="宋体" panose="02010600030101010101" pitchFamily="2" charset="-122"/>
              </a:rPr>
              <a:t>（每公里造价达</a:t>
            </a:r>
            <a:r>
              <a:rPr lang="en-US" altLang="zh-CN" sz="2400" b="1">
                <a:solidFill>
                  <a:srgbClr val="000000"/>
                </a:solidFill>
                <a:ea typeface="宋体" panose="02010600030101010101" pitchFamily="2" charset="-122"/>
              </a:rPr>
              <a:t>4</a:t>
            </a:r>
            <a:r>
              <a:rPr lang="zh-CN" altLang="en-US" sz="2400" b="1">
                <a:solidFill>
                  <a:srgbClr val="000000"/>
                </a:solidFill>
                <a:ea typeface="宋体" panose="02010600030101010101" pitchFamily="2" charset="-122"/>
              </a:rPr>
              <a:t>～</a:t>
            </a:r>
            <a:r>
              <a:rPr lang="en-US" altLang="zh-CN" sz="2400" b="1">
                <a:solidFill>
                  <a:srgbClr val="000000"/>
                </a:solidFill>
                <a:ea typeface="宋体" panose="02010600030101010101" pitchFamily="2" charset="-122"/>
              </a:rPr>
              <a:t>8</a:t>
            </a:r>
            <a:r>
              <a:rPr lang="zh-CN" altLang="en-US" sz="2400" b="1">
                <a:solidFill>
                  <a:srgbClr val="000000"/>
                </a:solidFill>
                <a:ea typeface="宋体" panose="02010600030101010101" pitchFamily="2" charset="-122"/>
              </a:rPr>
              <a:t>亿元），制约了其发展。</a:t>
            </a:r>
          </a:p>
        </p:txBody>
      </p:sp>
      <p:pic>
        <p:nvPicPr>
          <p:cNvPr id="55299" name="Picture 6" descr="东京地铁照片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738" y="1857375"/>
            <a:ext cx="4752975" cy="346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0" name="Rectangle 7"/>
          <p:cNvSpPr>
            <a:spLocks noChangeArrowheads="1"/>
          </p:cNvSpPr>
          <p:nvPr/>
        </p:nvSpPr>
        <p:spPr bwMode="auto">
          <a:xfrm>
            <a:off x="5724525" y="5516563"/>
            <a:ext cx="1524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r>
              <a:rPr lang="zh-CN" altLang="en-US" sz="1600">
                <a:solidFill>
                  <a:srgbClr val="CC0000"/>
                </a:solidFill>
                <a:latin typeface="黑体" panose="02010609060101010101" pitchFamily="49" charset="-122"/>
                <a:ea typeface="宋体" panose="02010600030101010101" pitchFamily="2" charset="-122"/>
              </a:rPr>
              <a:t> 东京地铁照片</a:t>
            </a:r>
            <a:r>
              <a:rPr lang="zh-CN" altLang="en-US" sz="1100">
                <a:solidFill>
                  <a:schemeClr val="tx1"/>
                </a:solidFill>
                <a:ea typeface="宋体" panose="02010600030101010101" pitchFamily="2" charset="-122"/>
              </a:rPr>
              <a:t> </a:t>
            </a:r>
            <a:endParaRPr lang="zh-CN" altLang="en-US" sz="3200">
              <a:solidFill>
                <a:schemeClr val="tx1"/>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descr="华盛顿地铁照片５"/>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990600"/>
            <a:ext cx="7696200" cy="491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7" name="Rectangle 3"/>
          <p:cNvSpPr>
            <a:spLocks noChangeArrowheads="1"/>
          </p:cNvSpPr>
          <p:nvPr/>
        </p:nvSpPr>
        <p:spPr bwMode="auto">
          <a:xfrm>
            <a:off x="3803650" y="5992813"/>
            <a:ext cx="1784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r>
              <a:rPr lang="zh-CN" altLang="en-US" sz="1800">
                <a:solidFill>
                  <a:srgbClr val="CC0000"/>
                </a:solidFill>
                <a:ea typeface="宋体" panose="02010600030101010101" pitchFamily="2" charset="-122"/>
              </a:rPr>
              <a:t>华盛顿地铁照片</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迈阿密地铁图片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908050"/>
            <a:ext cx="73152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1" name="Rectangle 3"/>
          <p:cNvSpPr>
            <a:spLocks noChangeArrowheads="1"/>
          </p:cNvSpPr>
          <p:nvPr/>
        </p:nvSpPr>
        <p:spPr bwMode="auto">
          <a:xfrm>
            <a:off x="3829050" y="6313488"/>
            <a:ext cx="17843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r>
              <a:rPr lang="zh-CN" altLang="en-US" sz="1800">
                <a:solidFill>
                  <a:srgbClr val="CC0000"/>
                </a:solidFill>
                <a:ea typeface="宋体" panose="02010600030101010101" pitchFamily="2" charset="-122"/>
              </a:rPr>
              <a:t>迈阿密地铁图片</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平壤地铁图片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6500" y="908050"/>
            <a:ext cx="6965950" cy="511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5" name="Rectangle 3"/>
          <p:cNvSpPr>
            <a:spLocks noChangeArrowheads="1"/>
          </p:cNvSpPr>
          <p:nvPr/>
        </p:nvSpPr>
        <p:spPr bwMode="auto">
          <a:xfrm>
            <a:off x="3911600" y="6224588"/>
            <a:ext cx="1555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r>
              <a:rPr lang="zh-CN" altLang="en-US" sz="1800">
                <a:solidFill>
                  <a:srgbClr val="CC0000"/>
                </a:solidFill>
                <a:ea typeface="宋体" panose="02010600030101010101" pitchFamily="2" charset="-122"/>
              </a:rPr>
              <a:t>平壤地铁图片</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ChangeArrowheads="1"/>
          </p:cNvSpPr>
          <p:nvPr/>
        </p:nvSpPr>
        <p:spPr bwMode="auto">
          <a:xfrm>
            <a:off x="3938588" y="6184900"/>
            <a:ext cx="1555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r>
              <a:rPr lang="zh-CN" altLang="en-US" sz="1800">
                <a:solidFill>
                  <a:srgbClr val="CC0000"/>
                </a:solidFill>
                <a:ea typeface="宋体" panose="02010600030101010101" pitchFamily="2" charset="-122"/>
              </a:rPr>
              <a:t>天津地铁图片</a:t>
            </a:r>
          </a:p>
        </p:txBody>
      </p:sp>
      <p:pic>
        <p:nvPicPr>
          <p:cNvPr id="60419" name="Picture 3" descr="天津津滨轻轨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213" y="973138"/>
            <a:ext cx="7556500" cy="500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descr="伦敦地铁交汇车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300" y="876300"/>
            <a:ext cx="3751263" cy="550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3" name="Picture 3" descr="深圳罗湖联检楼除夕通地铁"/>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892175"/>
            <a:ext cx="3595688" cy="252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4" name="Picture 4" descr="四惠站二层交换大厅"/>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8200" y="3657600"/>
            <a:ext cx="3595688" cy="26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5" name="Rectangle 5"/>
          <p:cNvSpPr>
            <a:spLocks noChangeArrowheads="1"/>
          </p:cNvSpPr>
          <p:nvPr/>
        </p:nvSpPr>
        <p:spPr bwMode="auto">
          <a:xfrm>
            <a:off x="8316913" y="1412875"/>
            <a:ext cx="30480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r>
              <a:rPr lang="zh-CN" altLang="en-US" sz="1800">
                <a:solidFill>
                  <a:srgbClr val="CC0000"/>
                </a:solidFill>
                <a:ea typeface="宋体" panose="02010600030101010101" pitchFamily="2" charset="-122"/>
              </a:rPr>
              <a:t>深圳地铁车站</a:t>
            </a:r>
          </a:p>
        </p:txBody>
      </p:sp>
      <p:sp>
        <p:nvSpPr>
          <p:cNvPr id="61446" name="Rectangle 6"/>
          <p:cNvSpPr>
            <a:spLocks noChangeArrowheads="1"/>
          </p:cNvSpPr>
          <p:nvPr/>
        </p:nvSpPr>
        <p:spPr bwMode="auto">
          <a:xfrm>
            <a:off x="8316913" y="3716338"/>
            <a:ext cx="396875" cy="256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r>
              <a:rPr lang="zh-CN" altLang="en-US" sz="1800">
                <a:solidFill>
                  <a:srgbClr val="CC0000"/>
                </a:solidFill>
                <a:ea typeface="宋体" panose="02010600030101010101" pitchFamily="2" charset="-122"/>
              </a:rPr>
              <a:t>四惠站二层交换大厅</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ChangeArrowheads="1"/>
          </p:cNvSpPr>
          <p:nvPr/>
        </p:nvSpPr>
        <p:spPr bwMode="auto">
          <a:xfrm>
            <a:off x="4095750" y="6276975"/>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r>
              <a:rPr lang="zh-CN" altLang="en-US" sz="1800">
                <a:solidFill>
                  <a:srgbClr val="CC0000"/>
                </a:solidFill>
                <a:ea typeface="宋体" panose="02010600030101010101" pitchFamily="2" charset="-122"/>
              </a:rPr>
              <a:t>成都地铁图片</a:t>
            </a:r>
          </a:p>
        </p:txBody>
      </p:sp>
      <p:pic>
        <p:nvPicPr>
          <p:cNvPr id="62467" name="Picture 2" descr="http://travel.guser.cn/system/2010/10/pic/005001003_13117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063" y="1041400"/>
            <a:ext cx="7493000" cy="500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6"/>
          <p:cNvSpPr>
            <a:spLocks noChangeArrowheads="1"/>
          </p:cNvSpPr>
          <p:nvPr/>
        </p:nvSpPr>
        <p:spPr bwMode="auto">
          <a:xfrm>
            <a:off x="658813" y="1527175"/>
            <a:ext cx="819785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spcBef>
                <a:spcPct val="0"/>
              </a:spcBef>
              <a:spcAft>
                <a:spcPct val="15000"/>
              </a:spcAft>
              <a:buClrTx/>
              <a:buFontTx/>
              <a:buNone/>
            </a:pPr>
            <a:r>
              <a:rPr lang="zh-CN" altLang="en-US" sz="2400" b="1">
                <a:solidFill>
                  <a:srgbClr val="000000"/>
                </a:solidFill>
                <a:ea typeface="宋体" panose="02010600030101010101" pitchFamily="2" charset="-122"/>
              </a:rPr>
              <a:t>      轻轨交通是在</a:t>
            </a:r>
            <a:r>
              <a:rPr lang="zh-CN" altLang="en-US" sz="2400" b="1">
                <a:solidFill>
                  <a:srgbClr val="FF0000"/>
                </a:solidFill>
                <a:ea typeface="宋体" panose="02010600030101010101" pitchFamily="2" charset="-122"/>
              </a:rPr>
              <a:t>有轨电车</a:t>
            </a:r>
            <a:r>
              <a:rPr lang="zh-CN" altLang="en-US" sz="2400" b="1">
                <a:solidFill>
                  <a:srgbClr val="000000"/>
                </a:solidFill>
                <a:ea typeface="宋体" panose="02010600030101010101" pitchFamily="2" charset="-122"/>
              </a:rPr>
              <a:t>的基础上发展起来的中等运量的城市轨道交通系统。它车辆</a:t>
            </a:r>
            <a:r>
              <a:rPr lang="zh-CN" altLang="en-US" sz="2400" b="1">
                <a:solidFill>
                  <a:srgbClr val="FF0000"/>
                </a:solidFill>
                <a:ea typeface="宋体" panose="02010600030101010101" pitchFamily="2" charset="-122"/>
              </a:rPr>
              <a:t>轴重较轻</a:t>
            </a:r>
            <a:r>
              <a:rPr lang="zh-CN" altLang="en-US" sz="2400" b="1">
                <a:solidFill>
                  <a:srgbClr val="000000"/>
                </a:solidFill>
                <a:ea typeface="宋体" panose="02010600030101010101" pitchFamily="2" charset="-122"/>
              </a:rPr>
              <a:t>，施加在轨道上的荷载相对于市郊铁路和地铁的荷载来说比较轻，称为轻轨。</a:t>
            </a:r>
          </a:p>
        </p:txBody>
      </p:sp>
      <p:pic>
        <p:nvPicPr>
          <p:cNvPr id="63491" name="Picture 7" descr="Transit Mall(美国萨克拉门托)"/>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8013" y="3122613"/>
            <a:ext cx="4575175" cy="348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2" name="Rectangle 8"/>
          <p:cNvSpPr>
            <a:spLocks noChangeArrowheads="1"/>
          </p:cNvSpPr>
          <p:nvPr/>
        </p:nvSpPr>
        <p:spPr bwMode="auto">
          <a:xfrm>
            <a:off x="500063" y="3167063"/>
            <a:ext cx="3600450" cy="36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spcBef>
                <a:spcPct val="0"/>
              </a:spcBef>
              <a:spcAft>
                <a:spcPct val="15000"/>
              </a:spcAft>
              <a:buClrTx/>
              <a:buFontTx/>
              <a:buNone/>
            </a:pPr>
            <a:r>
              <a:rPr lang="zh-CN" altLang="en-US" sz="2000">
                <a:solidFill>
                  <a:schemeClr val="tx1"/>
                </a:solidFill>
                <a:ea typeface="宋体" panose="02010600030101010101" pitchFamily="2" charset="-122"/>
              </a:rPr>
              <a:t>        </a:t>
            </a:r>
            <a:r>
              <a:rPr lang="zh-CN" altLang="en-US" sz="2400" b="1">
                <a:solidFill>
                  <a:srgbClr val="000000"/>
                </a:solidFill>
                <a:ea typeface="宋体" panose="02010600030101010101" pitchFamily="2" charset="-122"/>
              </a:rPr>
              <a:t>现代轻轨系统具有</a:t>
            </a:r>
            <a:r>
              <a:rPr lang="zh-CN" altLang="en-US" sz="2400" b="1">
                <a:solidFill>
                  <a:srgbClr val="FF0000"/>
                </a:solidFill>
                <a:ea typeface="宋体" panose="02010600030101010101" pitchFamily="2" charset="-122"/>
              </a:rPr>
              <a:t>行车速度快、乘坐舒适、噪音较低等优点</a:t>
            </a:r>
            <a:r>
              <a:rPr lang="zh-CN" altLang="en-US" sz="2400" b="1">
                <a:solidFill>
                  <a:srgbClr val="000000"/>
                </a:solidFill>
                <a:ea typeface="宋体" panose="02010600030101010101" pitchFamily="2" charset="-122"/>
              </a:rPr>
              <a:t>，轻轨也存在多种技术标准并存发展的情况。高技术标准的轻轨</a:t>
            </a:r>
            <a:r>
              <a:rPr lang="zh-CN" altLang="en-US" sz="2400" b="1">
                <a:solidFill>
                  <a:srgbClr val="FF0000"/>
                </a:solidFill>
                <a:ea typeface="宋体" panose="02010600030101010101" pitchFamily="2" charset="-122"/>
              </a:rPr>
              <a:t>接近于轻型地铁</a:t>
            </a:r>
            <a:r>
              <a:rPr lang="zh-CN" altLang="en-US" sz="2400" b="1">
                <a:solidFill>
                  <a:srgbClr val="000000"/>
                </a:solidFill>
                <a:ea typeface="宋体" panose="02010600030101010101" pitchFamily="2" charset="-122"/>
              </a:rPr>
              <a:t>，而低技术标准的轻轨则</a:t>
            </a:r>
            <a:r>
              <a:rPr lang="zh-CN" altLang="en-US" sz="2400" b="1">
                <a:solidFill>
                  <a:srgbClr val="FF0000"/>
                </a:solidFill>
                <a:ea typeface="宋体" panose="02010600030101010101" pitchFamily="2" charset="-122"/>
              </a:rPr>
              <a:t>接近于有轨电车。</a:t>
            </a:r>
            <a:r>
              <a:rPr lang="zh-CN" altLang="en-US" sz="2400" b="1">
                <a:solidFill>
                  <a:srgbClr val="000000"/>
                </a:solidFill>
                <a:ea typeface="宋体" panose="02010600030101010101" pitchFamily="2" charset="-122"/>
              </a:rPr>
              <a:t> </a:t>
            </a:r>
          </a:p>
        </p:txBody>
      </p:sp>
      <p:sp>
        <p:nvSpPr>
          <p:cNvPr id="63493" name="Rectangle 58"/>
          <p:cNvSpPr>
            <a:spLocks noChangeArrowheads="1"/>
          </p:cNvSpPr>
          <p:nvPr/>
        </p:nvSpPr>
        <p:spPr bwMode="auto">
          <a:xfrm>
            <a:off x="790575" y="149225"/>
            <a:ext cx="6096000" cy="60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5000"/>
              </a:lnSpc>
              <a:spcBef>
                <a:spcPct val="15000"/>
              </a:spcBef>
              <a:spcAft>
                <a:spcPct val="15000"/>
              </a:spcAft>
              <a:buClrTx/>
              <a:buFontTx/>
              <a:buNone/>
            </a:pPr>
            <a:r>
              <a:rPr kumimoji="0" lang="en-US" altLang="zh-CN" sz="3600">
                <a:solidFill>
                  <a:schemeClr val="tx2"/>
                </a:solidFill>
                <a:latin typeface="黑体" panose="02010609060101010101" pitchFamily="49" charset="-122"/>
              </a:rPr>
              <a:t>4.5 </a:t>
            </a:r>
            <a:r>
              <a:rPr kumimoji="0" lang="zh-CN" altLang="en-US" sz="3600">
                <a:solidFill>
                  <a:schemeClr val="tx2"/>
                </a:solidFill>
                <a:latin typeface="黑体" panose="02010609060101010101" pitchFamily="49" charset="-122"/>
              </a:rPr>
              <a:t>轻轨铁路</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6"/>
          <p:cNvSpPr>
            <a:spLocks noChangeArrowheads="1"/>
          </p:cNvSpPr>
          <p:nvPr/>
        </p:nvSpPr>
        <p:spPr bwMode="auto">
          <a:xfrm>
            <a:off x="711200" y="1250950"/>
            <a:ext cx="7989888" cy="345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gn="just" eaLnBrk="1" hangingPunct="1">
              <a:lnSpc>
                <a:spcPct val="130000"/>
              </a:lnSpc>
              <a:spcBef>
                <a:spcPct val="15000"/>
              </a:spcBef>
              <a:spcAft>
                <a:spcPct val="15000"/>
              </a:spcAft>
              <a:buClrTx/>
              <a:buFontTx/>
              <a:buNone/>
            </a:pPr>
            <a:r>
              <a:rPr lang="zh-CN" altLang="en-US" sz="1800">
                <a:solidFill>
                  <a:srgbClr val="FF0000"/>
                </a:solidFill>
                <a:latin typeface="黑体" panose="02010609060101010101" pitchFamily="49" charset="-122"/>
                <a:ea typeface="宋体" panose="02010600030101010101" pitchFamily="2" charset="-122"/>
              </a:rPr>
              <a:t>    </a:t>
            </a:r>
            <a:r>
              <a:rPr lang="zh-CN" altLang="en-US" sz="2400" b="1">
                <a:solidFill>
                  <a:srgbClr val="FF0000"/>
                </a:solidFill>
                <a:ea typeface="宋体" panose="02010600030101010101" pitchFamily="2" charset="-122"/>
              </a:rPr>
              <a:t>轻轨适用于中等运量</a:t>
            </a:r>
            <a:r>
              <a:rPr lang="zh-CN" altLang="en-US" sz="2400" b="1">
                <a:solidFill>
                  <a:srgbClr val="000000"/>
                </a:solidFill>
                <a:ea typeface="宋体" panose="02010600030101010101" pitchFamily="2" charset="-122"/>
              </a:rPr>
              <a:t>，多采用全封闭或半封闭方式，实行信号控制。其线路在市区部分可置于地下或高架，在郊区部分一般多在地面运行。轻轨平均速度为</a:t>
            </a:r>
            <a:r>
              <a:rPr lang="en-US" altLang="zh-CN" sz="2400" b="1">
                <a:solidFill>
                  <a:srgbClr val="FF0000"/>
                </a:solidFill>
                <a:ea typeface="宋体" panose="02010600030101010101" pitchFamily="2" charset="-122"/>
              </a:rPr>
              <a:t>20</a:t>
            </a:r>
            <a:r>
              <a:rPr lang="zh-CN" altLang="en-US" sz="2400" b="1">
                <a:solidFill>
                  <a:srgbClr val="FF0000"/>
                </a:solidFill>
                <a:ea typeface="宋体" panose="02010600030101010101" pitchFamily="2" charset="-122"/>
              </a:rPr>
              <a:t>～</a:t>
            </a:r>
            <a:r>
              <a:rPr lang="en-US" altLang="zh-CN" sz="2400" b="1">
                <a:solidFill>
                  <a:srgbClr val="FF0000"/>
                </a:solidFill>
                <a:ea typeface="宋体" panose="02010600030101010101" pitchFamily="2" charset="-122"/>
              </a:rPr>
              <a:t>25km</a:t>
            </a:r>
            <a:r>
              <a:rPr lang="zh-CN" altLang="en-US" sz="2400" b="1">
                <a:solidFill>
                  <a:srgbClr val="FF0000"/>
                </a:solidFill>
                <a:ea typeface="宋体" panose="02010600030101010101" pitchFamily="2" charset="-122"/>
              </a:rPr>
              <a:t>／</a:t>
            </a:r>
            <a:r>
              <a:rPr lang="en-US" altLang="zh-CN" sz="2400" b="1">
                <a:solidFill>
                  <a:srgbClr val="FF0000"/>
                </a:solidFill>
                <a:ea typeface="宋体" panose="02010600030101010101" pitchFamily="2" charset="-122"/>
              </a:rPr>
              <a:t>h</a:t>
            </a:r>
            <a:r>
              <a:rPr lang="zh-CN" altLang="en-US" sz="2400" b="1">
                <a:solidFill>
                  <a:srgbClr val="FF0000"/>
                </a:solidFill>
                <a:ea typeface="宋体" panose="02010600030101010101" pitchFamily="2" charset="-122"/>
              </a:rPr>
              <a:t>，</a:t>
            </a:r>
            <a:r>
              <a:rPr lang="zh-CN" altLang="en-US" sz="2400" b="1">
                <a:solidFill>
                  <a:srgbClr val="000000"/>
                </a:solidFill>
                <a:ea typeface="宋体" panose="02010600030101010101" pitchFamily="2" charset="-122"/>
              </a:rPr>
              <a:t>单向高峰流量</a:t>
            </a:r>
            <a:r>
              <a:rPr lang="en-US" altLang="zh-CN" sz="2400" b="1">
                <a:solidFill>
                  <a:srgbClr val="FF0000"/>
                </a:solidFill>
                <a:ea typeface="宋体" panose="02010600030101010101" pitchFamily="2" charset="-122"/>
              </a:rPr>
              <a:t>1</a:t>
            </a:r>
            <a:r>
              <a:rPr lang="zh-CN" altLang="en-US" sz="2400" b="1">
                <a:solidFill>
                  <a:srgbClr val="FF0000"/>
                </a:solidFill>
                <a:ea typeface="宋体" panose="02010600030101010101" pitchFamily="2" charset="-122"/>
              </a:rPr>
              <a:t>～</a:t>
            </a:r>
            <a:r>
              <a:rPr lang="en-US" altLang="zh-CN" sz="2400" b="1">
                <a:solidFill>
                  <a:srgbClr val="FF0000"/>
                </a:solidFill>
                <a:ea typeface="宋体" panose="02010600030101010101" pitchFamily="2" charset="-122"/>
              </a:rPr>
              <a:t>3</a:t>
            </a:r>
            <a:r>
              <a:rPr lang="zh-CN" altLang="en-US" sz="2400" b="1">
                <a:solidFill>
                  <a:srgbClr val="FF0000"/>
                </a:solidFill>
                <a:ea typeface="宋体" panose="02010600030101010101" pitchFamily="2" charset="-122"/>
              </a:rPr>
              <a:t>万人次／</a:t>
            </a:r>
            <a:r>
              <a:rPr lang="en-US" altLang="zh-CN" sz="2400" b="1">
                <a:solidFill>
                  <a:srgbClr val="FF0000"/>
                </a:solidFill>
                <a:ea typeface="宋体" panose="02010600030101010101" pitchFamily="2" charset="-122"/>
              </a:rPr>
              <a:t>h</a:t>
            </a:r>
            <a:r>
              <a:rPr lang="zh-CN" altLang="en-US" sz="2400" b="1">
                <a:solidFill>
                  <a:srgbClr val="000000"/>
                </a:solidFill>
                <a:ea typeface="宋体" panose="02010600030101010101" pitchFamily="2" charset="-122"/>
              </a:rPr>
              <a:t>时采用。适用于道路坡道较大或弯曲的大中城市，也可在特大城市配合地铁在郊区的延伸。在运输能力上有较大的灵活性，其</a:t>
            </a:r>
            <a:r>
              <a:rPr lang="zh-CN" altLang="en-US" sz="2400" b="1">
                <a:solidFill>
                  <a:srgbClr val="FF0000"/>
                </a:solidFill>
                <a:ea typeface="宋体" panose="02010600030101010101" pitchFamily="2" charset="-122"/>
              </a:rPr>
              <a:t>造价仅为地铁的</a:t>
            </a:r>
            <a:r>
              <a:rPr lang="en-US" altLang="zh-CN" sz="2400" b="1">
                <a:solidFill>
                  <a:srgbClr val="FF0000"/>
                </a:solidFill>
                <a:ea typeface="宋体" panose="02010600030101010101" pitchFamily="2" charset="-122"/>
              </a:rPr>
              <a:t>1</a:t>
            </a:r>
            <a:r>
              <a:rPr lang="zh-CN" altLang="en-US" sz="2400" b="1">
                <a:solidFill>
                  <a:srgbClr val="FF0000"/>
                </a:solidFill>
                <a:ea typeface="宋体" panose="02010600030101010101" pitchFamily="2" charset="-122"/>
              </a:rPr>
              <a:t>／</a:t>
            </a:r>
            <a:r>
              <a:rPr lang="en-US" altLang="zh-CN" sz="2400" b="1">
                <a:solidFill>
                  <a:srgbClr val="FF0000"/>
                </a:solidFill>
                <a:ea typeface="宋体" panose="02010600030101010101" pitchFamily="2" charset="-122"/>
              </a:rPr>
              <a:t>5</a:t>
            </a:r>
            <a:r>
              <a:rPr lang="zh-CN" altLang="en-US" sz="2400" b="1">
                <a:solidFill>
                  <a:srgbClr val="FF0000"/>
                </a:solidFill>
                <a:ea typeface="宋体" panose="02010600030101010101" pitchFamily="2" charset="-122"/>
              </a:rPr>
              <a:t>～</a:t>
            </a:r>
            <a:r>
              <a:rPr lang="en-US" altLang="zh-CN" sz="2400" b="1">
                <a:solidFill>
                  <a:srgbClr val="FF0000"/>
                </a:solidFill>
                <a:ea typeface="宋体" panose="02010600030101010101" pitchFamily="2" charset="-122"/>
              </a:rPr>
              <a:t>l</a:t>
            </a:r>
            <a:r>
              <a:rPr lang="zh-CN" altLang="en-US" sz="2400" b="1">
                <a:solidFill>
                  <a:srgbClr val="FF0000"/>
                </a:solidFill>
                <a:ea typeface="宋体" panose="02010600030101010101" pitchFamily="2" charset="-122"/>
              </a:rPr>
              <a:t>／</a:t>
            </a:r>
            <a:r>
              <a:rPr lang="en-US" altLang="zh-CN" sz="2400" b="1">
                <a:solidFill>
                  <a:srgbClr val="FF0000"/>
                </a:solidFill>
                <a:ea typeface="宋体" panose="02010600030101010101" pitchFamily="2" charset="-122"/>
              </a:rPr>
              <a:t>3</a:t>
            </a:r>
            <a:r>
              <a:rPr lang="zh-CN" altLang="en-US" sz="2400" b="1">
                <a:solidFill>
                  <a:srgbClr val="FF0000"/>
                </a:solidFill>
                <a:ea typeface="宋体" panose="02010600030101010101" pitchFamily="2" charset="-122"/>
              </a:rPr>
              <a:t>。</a:t>
            </a:r>
          </a:p>
        </p:txBody>
      </p:sp>
      <p:sp>
        <p:nvSpPr>
          <p:cNvPr id="64515" name="Rectangle 7"/>
          <p:cNvSpPr>
            <a:spLocks noChangeArrowheads="1"/>
          </p:cNvSpPr>
          <p:nvPr/>
        </p:nvSpPr>
        <p:spPr bwMode="auto">
          <a:xfrm>
            <a:off x="692150" y="4625975"/>
            <a:ext cx="7937500"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gn="just" eaLnBrk="1" hangingPunct="1">
              <a:lnSpc>
                <a:spcPct val="130000"/>
              </a:lnSpc>
              <a:spcBef>
                <a:spcPct val="15000"/>
              </a:spcBef>
              <a:spcAft>
                <a:spcPct val="15000"/>
              </a:spcAft>
              <a:buClrTx/>
              <a:buFontTx/>
              <a:buNone/>
            </a:pPr>
            <a:r>
              <a:rPr lang="zh-CN" altLang="en-US" sz="2000">
                <a:solidFill>
                  <a:srgbClr val="CC0000"/>
                </a:solidFill>
                <a:latin typeface="黑体" panose="02010609060101010101" pitchFamily="49" charset="-122"/>
                <a:ea typeface="宋体" panose="02010600030101010101" pitchFamily="2" charset="-122"/>
              </a:rPr>
              <a:t>    </a:t>
            </a:r>
            <a:r>
              <a:rPr lang="zh-CN" altLang="en-US" sz="2400" b="1">
                <a:solidFill>
                  <a:srgbClr val="FF0000"/>
                </a:solidFill>
                <a:ea typeface="宋体" panose="02010600030101010101" pitchFamily="2" charset="-122"/>
              </a:rPr>
              <a:t>地下铁道与快速轻轨交通又统称为快速轨道交通</a:t>
            </a:r>
            <a:r>
              <a:rPr lang="zh-CN" altLang="en-US" sz="2400" b="1">
                <a:solidFill>
                  <a:srgbClr val="000000"/>
                </a:solidFill>
                <a:ea typeface="宋体" panose="02010600030101010101" pitchFamily="2" charset="-122"/>
              </a:rPr>
              <a:t>，是具有专用路权的大容量客运列车系统，有地下、高架或采用立交的地面铁路，具有高标准的站台，并有不同程度的自动化设施。</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effectLst/>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zh-CN" altLang="en-US" spc="50" dirty="0" smtClean="0">
                <a:ln w="11430"/>
                <a:solidFill>
                  <a:schemeClr val="tx2"/>
                </a:solidFill>
                <a:effectLst>
                  <a:outerShdw blurRad="76200" dist="50800" dir="5400000" algn="tl" rotWithShape="0">
                    <a:srgbClr val="000000">
                      <a:alpha val="65000"/>
                    </a:srgbClr>
                  </a:outerShdw>
                </a:effectLst>
                <a:latin typeface="微软雅黑" pitchFamily="34" charset="-122"/>
                <a:ea typeface="微软雅黑" pitchFamily="34" charset="-122"/>
              </a:rPr>
              <a:t>内容提要</a:t>
            </a:r>
            <a:endParaRPr lang="zh-CN" altLang="en-US" spc="50" dirty="0">
              <a:ln w="11430"/>
              <a:solidFill>
                <a:schemeClr val="tx2"/>
              </a:solidFill>
              <a:effectLst>
                <a:outerShdw blurRad="76200" dist="50800" dir="5400000" algn="tl" rotWithShape="0">
                  <a:srgbClr val="000000">
                    <a:alpha val="65000"/>
                  </a:srgbClr>
                </a:outerShdw>
              </a:effectLst>
              <a:latin typeface="微软雅黑" pitchFamily="34" charset="-122"/>
              <a:ea typeface="微软雅黑" pitchFamily="34" charset="-122"/>
            </a:endParaRPr>
          </a:p>
        </p:txBody>
      </p:sp>
      <p:sp>
        <p:nvSpPr>
          <p:cNvPr id="5" name="AutoShape 4"/>
          <p:cNvSpPr>
            <a:spLocks noChangeArrowheads="1"/>
          </p:cNvSpPr>
          <p:nvPr/>
        </p:nvSpPr>
        <p:spPr bwMode="gray">
          <a:xfrm>
            <a:off x="1214438" y="1304925"/>
            <a:ext cx="6972300" cy="808038"/>
          </a:xfrm>
          <a:prstGeom prst="roundRect">
            <a:avLst>
              <a:gd name="adj" fmla="val 10889"/>
            </a:avLst>
          </a:prstGeom>
          <a:gradFill rotWithShape="1">
            <a:gsLst>
              <a:gs pos="0">
                <a:srgbClr val="DDDDDD">
                  <a:gamma/>
                  <a:tint val="51373"/>
                  <a:invGamma/>
                </a:srgbClr>
              </a:gs>
              <a:gs pos="100000">
                <a:srgbClr val="DDDDDD"/>
              </a:gs>
            </a:gsLst>
            <a:lin ang="2700000" scaled="1"/>
          </a:gradFill>
          <a:ln w="38100">
            <a:solidFill>
              <a:srgbClr val="FFFFFF"/>
            </a:solidFill>
            <a:round/>
            <a:headEnd/>
            <a:tailEnd/>
          </a:ln>
          <a:effectLst>
            <a:outerShdw blurRad="50800" dist="88900" dir="2700000" algn="tl" rotWithShape="0">
              <a:prstClr val="black">
                <a:alpha val="44000"/>
              </a:prstClr>
            </a:outerShdw>
          </a:effectLst>
        </p:spPr>
        <p:txBody>
          <a:bodyPr wrap="none" anchor="ctr"/>
          <a:lstStyle/>
          <a:p>
            <a:pPr eaLnBrk="1" hangingPunct="1">
              <a:defRPr/>
            </a:pPr>
            <a:endParaRPr lang="zh-CN" altLang="en-US">
              <a:latin typeface="黑体" pitchFamily="2" charset="-122"/>
              <a:ea typeface="宋体" charset="-122"/>
            </a:endParaRPr>
          </a:p>
        </p:txBody>
      </p:sp>
      <p:sp>
        <p:nvSpPr>
          <p:cNvPr id="47" name="AutoShape 4"/>
          <p:cNvSpPr>
            <a:spLocks noChangeArrowheads="1"/>
          </p:cNvSpPr>
          <p:nvPr/>
        </p:nvSpPr>
        <p:spPr bwMode="gray">
          <a:xfrm>
            <a:off x="1214438" y="2297113"/>
            <a:ext cx="6972300" cy="808037"/>
          </a:xfrm>
          <a:prstGeom prst="roundRect">
            <a:avLst>
              <a:gd name="adj" fmla="val 10889"/>
            </a:avLst>
          </a:prstGeom>
          <a:gradFill rotWithShape="1">
            <a:gsLst>
              <a:gs pos="0">
                <a:srgbClr val="DDDDDD">
                  <a:gamma/>
                  <a:tint val="51373"/>
                  <a:invGamma/>
                </a:srgbClr>
              </a:gs>
              <a:gs pos="100000">
                <a:srgbClr val="DDDDDD"/>
              </a:gs>
            </a:gsLst>
            <a:lin ang="2700000" scaled="1"/>
          </a:gradFill>
          <a:ln w="38100">
            <a:solidFill>
              <a:srgbClr val="FFFFFF"/>
            </a:solidFill>
            <a:round/>
            <a:headEnd/>
            <a:tailEnd/>
          </a:ln>
          <a:effectLst>
            <a:outerShdw blurRad="50800" dist="88900" dir="2700000" algn="tl" rotWithShape="0">
              <a:prstClr val="black">
                <a:alpha val="44000"/>
              </a:prstClr>
            </a:outerShdw>
          </a:effectLst>
        </p:spPr>
        <p:txBody>
          <a:bodyPr wrap="none" anchor="ctr"/>
          <a:lstStyle/>
          <a:p>
            <a:pPr eaLnBrk="1" hangingPunct="1">
              <a:defRPr/>
            </a:pPr>
            <a:endParaRPr lang="zh-CN" altLang="en-US">
              <a:latin typeface="黑体" pitchFamily="2" charset="-122"/>
              <a:ea typeface="宋体" charset="-122"/>
            </a:endParaRPr>
          </a:p>
        </p:txBody>
      </p:sp>
      <p:sp>
        <p:nvSpPr>
          <p:cNvPr id="61" name="Text Box 8"/>
          <p:cNvSpPr txBox="1">
            <a:spLocks noChangeArrowheads="1"/>
          </p:cNvSpPr>
          <p:nvPr/>
        </p:nvSpPr>
        <p:spPr bwMode="gray">
          <a:xfrm>
            <a:off x="2219325" y="2451100"/>
            <a:ext cx="5581650" cy="519113"/>
          </a:xfrm>
          <a:prstGeom prst="rect">
            <a:avLst/>
          </a:prstGeom>
          <a:noFill/>
          <a:ln w="9525" algn="ctr">
            <a:noFill/>
            <a:miter lim="800000"/>
            <a:headEnd/>
            <a:tailEnd/>
          </a:ln>
          <a:effectLst/>
        </p:spPr>
        <p:txBody>
          <a:bodyPr>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defRPr/>
            </a:pPr>
            <a:r>
              <a:rPr lang="zh-CN" altLang="en-US" b="1" dirty="0">
                <a:solidFill>
                  <a:srgbClr val="A5002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高速铁路</a:t>
            </a:r>
            <a:endParaRPr lang="en-US" altLang="zh-CN" b="1" dirty="0">
              <a:solidFill>
                <a:srgbClr val="A50021"/>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pSp>
        <p:nvGrpSpPr>
          <p:cNvPr id="15366" name="组合 76"/>
          <p:cNvGrpSpPr>
            <a:grpSpLocks/>
          </p:cNvGrpSpPr>
          <p:nvPr/>
        </p:nvGrpSpPr>
        <p:grpSpPr bwMode="auto">
          <a:xfrm>
            <a:off x="1495425" y="2439988"/>
            <a:ext cx="569913" cy="568325"/>
            <a:chOff x="1416673" y="1436447"/>
            <a:chExt cx="569088" cy="567402"/>
          </a:xfrm>
        </p:grpSpPr>
        <p:grpSp>
          <p:nvGrpSpPr>
            <p:cNvPr id="15402" name="组合 34"/>
            <p:cNvGrpSpPr>
              <a:grpSpLocks/>
            </p:cNvGrpSpPr>
            <p:nvPr/>
          </p:nvGrpSpPr>
          <p:grpSpPr bwMode="auto">
            <a:xfrm>
              <a:off x="1416673" y="1436447"/>
              <a:ext cx="569088" cy="567402"/>
              <a:chOff x="1502700" y="2291907"/>
              <a:chExt cx="569088" cy="567402"/>
            </a:xfrm>
          </p:grpSpPr>
          <p:sp>
            <p:nvSpPr>
              <p:cNvPr id="15404" name="AutoShape 5"/>
              <p:cNvSpPr>
                <a:spLocks noChangeArrowheads="1"/>
              </p:cNvSpPr>
              <p:nvPr/>
            </p:nvSpPr>
            <p:spPr bwMode="gray">
              <a:xfrm>
                <a:off x="1502700" y="2291907"/>
                <a:ext cx="569088" cy="567402"/>
              </a:xfrm>
              <a:prstGeom prst="roundRect">
                <a:avLst>
                  <a:gd name="adj" fmla="val 11921"/>
                </a:avLst>
              </a:prstGeom>
              <a:gradFill rotWithShape="1">
                <a:gsLst>
                  <a:gs pos="0">
                    <a:srgbClr val="0066CC"/>
                  </a:gs>
                  <a:gs pos="100000">
                    <a:srgbClr val="00478E"/>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a:solidFill>
                    <a:srgbClr val="FFFFFF"/>
                  </a:solidFill>
                  <a:latin typeface="黑体" panose="02010609060101010101" pitchFamily="49" charset="-122"/>
                </a:endParaRPr>
              </a:p>
            </p:txBody>
          </p:sp>
          <p:sp>
            <p:nvSpPr>
              <p:cNvPr id="77" name="Freeform 6"/>
              <p:cNvSpPr>
                <a:spLocks/>
              </p:cNvSpPr>
              <p:nvPr/>
            </p:nvSpPr>
            <p:spPr bwMode="gray">
              <a:xfrm>
                <a:off x="1538110" y="2328160"/>
                <a:ext cx="284123" cy="28412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0066CC">
                      <a:gamma/>
                      <a:tint val="54510"/>
                      <a:invGamma/>
                    </a:srgbClr>
                  </a:gs>
                  <a:gs pos="50000">
                    <a:srgbClr val="0066CC">
                      <a:alpha val="0"/>
                    </a:srgbClr>
                  </a:gs>
                  <a:gs pos="100000">
                    <a:srgbClr val="0066CC">
                      <a:gamma/>
                      <a:tint val="54510"/>
                      <a:invGamma/>
                    </a:srgbClr>
                  </a:gs>
                </a:gsLst>
                <a:lin ang="2700000" scaled="1"/>
              </a:gradFill>
              <a:ln w="0">
                <a:noFill/>
                <a:prstDash val="solid"/>
                <a:round/>
                <a:headEnd/>
                <a:tailEnd/>
              </a:ln>
            </p:spPr>
            <p:txBody>
              <a:bodyPr/>
              <a:lstStyle/>
              <a:p>
                <a:pPr eaLnBrk="1" hangingPunct="1">
                  <a:defRPr/>
                </a:pPr>
                <a:endParaRPr lang="zh-CN" altLang="en-US">
                  <a:latin typeface="黑体" pitchFamily="2" charset="-122"/>
                  <a:ea typeface="宋体" charset="-122"/>
                </a:endParaRPr>
              </a:p>
            </p:txBody>
          </p:sp>
        </p:grpSp>
        <p:sp>
          <p:nvSpPr>
            <p:cNvPr id="75" name="Text Box 7"/>
            <p:cNvSpPr txBox="1">
              <a:spLocks noChangeArrowheads="1"/>
            </p:cNvSpPr>
            <p:nvPr/>
          </p:nvSpPr>
          <p:spPr bwMode="gray">
            <a:xfrm>
              <a:off x="1429355" y="1466560"/>
              <a:ext cx="543725" cy="523024"/>
            </a:xfrm>
            <a:prstGeom prst="rect">
              <a:avLst/>
            </a:prstGeom>
            <a:noFill/>
            <a:ln w="9525" algn="ctr">
              <a:noFill/>
              <a:miter lim="800000"/>
              <a:headEnd/>
              <a:tailEnd/>
            </a:ln>
            <a:effectLst/>
          </p:spPr>
          <p:txBody>
            <a:bodyPr wrap="none">
              <a:spAutoFit/>
            </a:bodyPr>
            <a:lstStyle/>
            <a:p>
              <a:pPr algn="ctr">
                <a:defRPr/>
              </a:pPr>
              <a:r>
                <a:rPr lang="zh-CN" altLang="en-US" dirty="0">
                  <a:effectLst>
                    <a:outerShdw blurRad="38100" dist="38100" dir="2700000" algn="tl">
                      <a:srgbClr val="000000"/>
                    </a:outerShdw>
                  </a:effectLst>
                  <a:latin typeface="+mj-ea"/>
                  <a:ea typeface="+mj-ea"/>
                </a:rPr>
                <a:t>二</a:t>
              </a:r>
              <a:endParaRPr lang="en-US" altLang="zh-CN" dirty="0">
                <a:effectLst>
                  <a:outerShdw blurRad="38100" dist="38100" dir="2700000" algn="tl">
                    <a:srgbClr val="000000"/>
                  </a:outerShdw>
                </a:effectLst>
                <a:latin typeface="+mj-ea"/>
                <a:ea typeface="+mj-ea"/>
              </a:endParaRPr>
            </a:p>
          </p:txBody>
        </p:sp>
      </p:grpSp>
      <p:grpSp>
        <p:nvGrpSpPr>
          <p:cNvPr id="15367" name="组合 76"/>
          <p:cNvGrpSpPr>
            <a:grpSpLocks/>
          </p:cNvGrpSpPr>
          <p:nvPr/>
        </p:nvGrpSpPr>
        <p:grpSpPr bwMode="auto">
          <a:xfrm>
            <a:off x="1438275" y="1411288"/>
            <a:ext cx="569913" cy="568325"/>
            <a:chOff x="1416673" y="1436447"/>
            <a:chExt cx="569088" cy="567402"/>
          </a:xfrm>
        </p:grpSpPr>
        <p:grpSp>
          <p:nvGrpSpPr>
            <p:cNvPr id="15396" name="组合 34"/>
            <p:cNvGrpSpPr>
              <a:grpSpLocks/>
            </p:cNvGrpSpPr>
            <p:nvPr/>
          </p:nvGrpSpPr>
          <p:grpSpPr bwMode="auto">
            <a:xfrm>
              <a:off x="1416673" y="1436447"/>
              <a:ext cx="569088" cy="567402"/>
              <a:chOff x="1502700" y="2291907"/>
              <a:chExt cx="569088" cy="567402"/>
            </a:xfrm>
          </p:grpSpPr>
          <p:sp>
            <p:nvSpPr>
              <p:cNvPr id="15398" name="AutoShape 5"/>
              <p:cNvSpPr>
                <a:spLocks noChangeArrowheads="1"/>
              </p:cNvSpPr>
              <p:nvPr/>
            </p:nvSpPr>
            <p:spPr bwMode="gray">
              <a:xfrm>
                <a:off x="1502700" y="2291907"/>
                <a:ext cx="569088" cy="567402"/>
              </a:xfrm>
              <a:prstGeom prst="roundRect">
                <a:avLst>
                  <a:gd name="adj" fmla="val 11921"/>
                </a:avLst>
              </a:prstGeom>
              <a:gradFill rotWithShape="1">
                <a:gsLst>
                  <a:gs pos="0">
                    <a:srgbClr val="0066CC"/>
                  </a:gs>
                  <a:gs pos="100000">
                    <a:srgbClr val="00478E"/>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a:solidFill>
                    <a:srgbClr val="FFFFFF"/>
                  </a:solidFill>
                  <a:latin typeface="黑体" panose="02010609060101010101" pitchFamily="49" charset="-122"/>
                </a:endParaRPr>
              </a:p>
            </p:txBody>
          </p:sp>
          <p:sp>
            <p:nvSpPr>
              <p:cNvPr id="36" name="Freeform 6"/>
              <p:cNvSpPr>
                <a:spLocks/>
              </p:cNvSpPr>
              <p:nvPr/>
            </p:nvSpPr>
            <p:spPr bwMode="gray">
              <a:xfrm>
                <a:off x="1538110" y="2328160"/>
                <a:ext cx="284123" cy="28412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0066CC">
                      <a:gamma/>
                      <a:tint val="54510"/>
                      <a:invGamma/>
                    </a:srgbClr>
                  </a:gs>
                  <a:gs pos="50000">
                    <a:srgbClr val="0066CC">
                      <a:alpha val="0"/>
                    </a:srgbClr>
                  </a:gs>
                  <a:gs pos="100000">
                    <a:srgbClr val="0066CC">
                      <a:gamma/>
                      <a:tint val="54510"/>
                      <a:invGamma/>
                    </a:srgbClr>
                  </a:gs>
                </a:gsLst>
                <a:lin ang="2700000" scaled="1"/>
              </a:gradFill>
              <a:ln w="0">
                <a:noFill/>
                <a:prstDash val="solid"/>
                <a:round/>
                <a:headEnd/>
                <a:tailEnd/>
              </a:ln>
            </p:spPr>
            <p:txBody>
              <a:bodyPr/>
              <a:lstStyle/>
              <a:p>
                <a:pPr eaLnBrk="1" hangingPunct="1">
                  <a:defRPr/>
                </a:pPr>
                <a:endParaRPr lang="zh-CN" altLang="en-US">
                  <a:latin typeface="黑体" pitchFamily="2" charset="-122"/>
                  <a:ea typeface="宋体" charset="-122"/>
                </a:endParaRPr>
              </a:p>
            </p:txBody>
          </p:sp>
        </p:grpSp>
        <p:sp>
          <p:nvSpPr>
            <p:cNvPr id="34" name="Text Box 7"/>
            <p:cNvSpPr txBox="1">
              <a:spLocks noChangeArrowheads="1"/>
            </p:cNvSpPr>
            <p:nvPr/>
          </p:nvSpPr>
          <p:spPr bwMode="gray">
            <a:xfrm>
              <a:off x="1429355" y="1466560"/>
              <a:ext cx="543725" cy="523024"/>
            </a:xfrm>
            <a:prstGeom prst="rect">
              <a:avLst/>
            </a:prstGeom>
            <a:noFill/>
            <a:ln w="9525" algn="ctr">
              <a:noFill/>
              <a:miter lim="800000"/>
              <a:headEnd/>
              <a:tailEnd/>
            </a:ln>
            <a:effectLst/>
          </p:spPr>
          <p:txBody>
            <a:bodyPr wrap="none">
              <a:spAutoFit/>
            </a:bodyPr>
            <a:lstStyle/>
            <a:p>
              <a:pPr algn="ctr">
                <a:defRPr/>
              </a:pPr>
              <a:r>
                <a:rPr lang="zh-CN" altLang="en-US" dirty="0">
                  <a:effectLst>
                    <a:outerShdw blurRad="38100" dist="38100" dir="2700000" algn="tl">
                      <a:srgbClr val="000000"/>
                    </a:outerShdw>
                  </a:effectLst>
                  <a:latin typeface="+mj-ea"/>
                  <a:ea typeface="+mj-ea"/>
                </a:rPr>
                <a:t>一</a:t>
              </a:r>
              <a:endParaRPr lang="en-US" altLang="zh-CN" dirty="0">
                <a:effectLst>
                  <a:outerShdw blurRad="38100" dist="38100" dir="2700000" algn="tl">
                    <a:srgbClr val="000000"/>
                  </a:outerShdw>
                </a:effectLst>
                <a:latin typeface="+mj-ea"/>
                <a:ea typeface="+mj-ea"/>
              </a:endParaRPr>
            </a:p>
          </p:txBody>
        </p:sp>
      </p:grpSp>
      <p:sp>
        <p:nvSpPr>
          <p:cNvPr id="3" name="Text Box 8"/>
          <p:cNvSpPr txBox="1">
            <a:spLocks noChangeArrowheads="1"/>
          </p:cNvSpPr>
          <p:nvPr/>
        </p:nvSpPr>
        <p:spPr bwMode="gray">
          <a:xfrm>
            <a:off x="2065338" y="1517650"/>
            <a:ext cx="5581650" cy="523875"/>
          </a:xfrm>
          <a:prstGeom prst="rect">
            <a:avLst/>
          </a:prstGeom>
          <a:noFill/>
          <a:ln w="9525" algn="ctr">
            <a:noFill/>
            <a:miter lim="800000"/>
            <a:headEnd/>
            <a:tailEnd/>
          </a:ln>
          <a:effectLst/>
        </p:spPr>
        <p:txBody>
          <a:bodyPr>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defRPr/>
            </a:pPr>
            <a:r>
              <a:rPr lang="zh-CN" altLang="en-US" b="1" dirty="0" smtClean="0">
                <a:solidFill>
                  <a:srgbClr val="A5002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lang="zh-CN" altLang="en-US" b="1"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轨道交通分类</a:t>
            </a:r>
            <a:endParaRPr lang="en-US" altLang="zh-CN" b="1"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17" name="AutoShape 4"/>
          <p:cNvSpPr>
            <a:spLocks noChangeArrowheads="1"/>
          </p:cNvSpPr>
          <p:nvPr/>
        </p:nvSpPr>
        <p:spPr bwMode="gray">
          <a:xfrm>
            <a:off x="1214438" y="3308350"/>
            <a:ext cx="6972300" cy="808038"/>
          </a:xfrm>
          <a:prstGeom prst="roundRect">
            <a:avLst>
              <a:gd name="adj" fmla="val 10889"/>
            </a:avLst>
          </a:prstGeom>
          <a:gradFill rotWithShape="1">
            <a:gsLst>
              <a:gs pos="0">
                <a:srgbClr val="DDDDDD">
                  <a:gamma/>
                  <a:tint val="51373"/>
                  <a:invGamma/>
                </a:srgbClr>
              </a:gs>
              <a:gs pos="100000">
                <a:srgbClr val="DDDDDD"/>
              </a:gs>
            </a:gsLst>
            <a:lin ang="2700000" scaled="1"/>
          </a:gradFill>
          <a:ln w="38100">
            <a:solidFill>
              <a:srgbClr val="FFFFFF"/>
            </a:solidFill>
            <a:round/>
            <a:headEnd/>
            <a:tailEnd/>
          </a:ln>
          <a:effectLst>
            <a:outerShdw blurRad="50800" dist="88900" dir="2700000" algn="tl" rotWithShape="0">
              <a:prstClr val="black">
                <a:alpha val="44000"/>
              </a:prstClr>
            </a:outerShdw>
          </a:effectLst>
        </p:spPr>
        <p:txBody>
          <a:bodyPr wrap="none" anchor="ctr"/>
          <a:lstStyle/>
          <a:p>
            <a:pPr eaLnBrk="1" hangingPunct="1">
              <a:defRPr/>
            </a:pPr>
            <a:endParaRPr lang="zh-CN" altLang="en-US">
              <a:latin typeface="黑体" pitchFamily="2" charset="-122"/>
              <a:ea typeface="宋体" charset="-122"/>
            </a:endParaRPr>
          </a:p>
        </p:txBody>
      </p:sp>
      <p:sp>
        <p:nvSpPr>
          <p:cNvPr id="18" name="Text Box 8"/>
          <p:cNvSpPr txBox="1">
            <a:spLocks noChangeArrowheads="1"/>
          </p:cNvSpPr>
          <p:nvPr/>
        </p:nvSpPr>
        <p:spPr bwMode="gray">
          <a:xfrm>
            <a:off x="2219325" y="3451225"/>
            <a:ext cx="5581650" cy="519113"/>
          </a:xfrm>
          <a:prstGeom prst="rect">
            <a:avLst/>
          </a:prstGeom>
          <a:noFill/>
          <a:ln w="9525" algn="ctr">
            <a:noFill/>
            <a:miter lim="800000"/>
            <a:headEnd/>
            <a:tailEnd/>
          </a:ln>
          <a:effectLst/>
        </p:spPr>
        <p:txBody>
          <a:bodyPr>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defRPr/>
            </a:pPr>
            <a:r>
              <a:rPr lang="zh-CN" altLang="en-US" b="1"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重载铁路</a:t>
            </a:r>
            <a:endParaRPr lang="en-US" altLang="zh-CN" b="1"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pSp>
        <p:nvGrpSpPr>
          <p:cNvPr id="15371" name="组合 76"/>
          <p:cNvGrpSpPr>
            <a:grpSpLocks/>
          </p:cNvGrpSpPr>
          <p:nvPr/>
        </p:nvGrpSpPr>
        <p:grpSpPr bwMode="auto">
          <a:xfrm>
            <a:off x="1495425" y="3451225"/>
            <a:ext cx="569913" cy="568325"/>
            <a:chOff x="1416673" y="1436447"/>
            <a:chExt cx="569088" cy="567402"/>
          </a:xfrm>
        </p:grpSpPr>
        <p:grpSp>
          <p:nvGrpSpPr>
            <p:cNvPr id="15390" name="组合 34"/>
            <p:cNvGrpSpPr>
              <a:grpSpLocks/>
            </p:cNvGrpSpPr>
            <p:nvPr/>
          </p:nvGrpSpPr>
          <p:grpSpPr bwMode="auto">
            <a:xfrm>
              <a:off x="1416673" y="1436447"/>
              <a:ext cx="569088" cy="567402"/>
              <a:chOff x="1502700" y="2291907"/>
              <a:chExt cx="569088" cy="567402"/>
            </a:xfrm>
          </p:grpSpPr>
          <p:sp>
            <p:nvSpPr>
              <p:cNvPr id="15392" name="AutoShape 5"/>
              <p:cNvSpPr>
                <a:spLocks noChangeArrowheads="1"/>
              </p:cNvSpPr>
              <p:nvPr/>
            </p:nvSpPr>
            <p:spPr bwMode="gray">
              <a:xfrm>
                <a:off x="1502700" y="2291907"/>
                <a:ext cx="569088" cy="567402"/>
              </a:xfrm>
              <a:prstGeom prst="roundRect">
                <a:avLst>
                  <a:gd name="adj" fmla="val 11921"/>
                </a:avLst>
              </a:prstGeom>
              <a:gradFill rotWithShape="1">
                <a:gsLst>
                  <a:gs pos="0">
                    <a:srgbClr val="0066CC"/>
                  </a:gs>
                  <a:gs pos="100000">
                    <a:srgbClr val="00478E"/>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a:solidFill>
                    <a:srgbClr val="FFFFFF"/>
                  </a:solidFill>
                  <a:latin typeface="黑体" panose="02010609060101010101" pitchFamily="49" charset="-122"/>
                </a:endParaRPr>
              </a:p>
            </p:txBody>
          </p:sp>
          <p:sp>
            <p:nvSpPr>
              <p:cNvPr id="23" name="Freeform 6"/>
              <p:cNvSpPr>
                <a:spLocks/>
              </p:cNvSpPr>
              <p:nvPr/>
            </p:nvSpPr>
            <p:spPr bwMode="gray">
              <a:xfrm>
                <a:off x="1538110" y="2328160"/>
                <a:ext cx="284123" cy="28412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0066CC">
                      <a:gamma/>
                      <a:tint val="54510"/>
                      <a:invGamma/>
                    </a:srgbClr>
                  </a:gs>
                  <a:gs pos="50000">
                    <a:srgbClr val="0066CC">
                      <a:alpha val="0"/>
                    </a:srgbClr>
                  </a:gs>
                  <a:gs pos="100000">
                    <a:srgbClr val="0066CC">
                      <a:gamma/>
                      <a:tint val="54510"/>
                      <a:invGamma/>
                    </a:srgbClr>
                  </a:gs>
                </a:gsLst>
                <a:lin ang="2700000" scaled="1"/>
              </a:gradFill>
              <a:ln w="0">
                <a:noFill/>
                <a:prstDash val="solid"/>
                <a:round/>
                <a:headEnd/>
                <a:tailEnd/>
              </a:ln>
            </p:spPr>
            <p:txBody>
              <a:bodyPr/>
              <a:lstStyle/>
              <a:p>
                <a:pPr eaLnBrk="1" hangingPunct="1">
                  <a:defRPr/>
                </a:pPr>
                <a:endParaRPr lang="zh-CN" altLang="en-US">
                  <a:latin typeface="黑体" pitchFamily="2" charset="-122"/>
                  <a:ea typeface="宋体" charset="-122"/>
                </a:endParaRPr>
              </a:p>
            </p:txBody>
          </p:sp>
        </p:grpSp>
        <p:sp>
          <p:nvSpPr>
            <p:cNvPr id="21" name="Text Box 7"/>
            <p:cNvSpPr txBox="1">
              <a:spLocks noChangeArrowheads="1"/>
            </p:cNvSpPr>
            <p:nvPr/>
          </p:nvSpPr>
          <p:spPr bwMode="gray">
            <a:xfrm>
              <a:off x="1429355" y="1466561"/>
              <a:ext cx="543725" cy="523024"/>
            </a:xfrm>
            <a:prstGeom prst="rect">
              <a:avLst/>
            </a:prstGeom>
            <a:noFill/>
            <a:ln w="9525" algn="ctr">
              <a:noFill/>
              <a:miter lim="800000"/>
              <a:headEnd/>
              <a:tailEnd/>
            </a:ln>
            <a:effectLst/>
          </p:spPr>
          <p:txBody>
            <a:bodyPr wrap="none">
              <a:spAutoFit/>
            </a:bodyPr>
            <a:lstStyle/>
            <a:p>
              <a:pPr algn="ctr">
                <a:defRPr/>
              </a:pPr>
              <a:r>
                <a:rPr lang="zh-CN" altLang="en-US" dirty="0">
                  <a:effectLst>
                    <a:outerShdw blurRad="38100" dist="38100" dir="2700000" algn="tl">
                      <a:srgbClr val="000000"/>
                    </a:outerShdw>
                  </a:effectLst>
                  <a:latin typeface="+mj-ea"/>
                  <a:ea typeface="+mj-ea"/>
                </a:rPr>
                <a:t>三</a:t>
              </a:r>
              <a:endParaRPr lang="en-US" altLang="zh-CN" dirty="0">
                <a:effectLst>
                  <a:outerShdw blurRad="38100" dist="38100" dir="2700000" algn="tl">
                    <a:srgbClr val="000000"/>
                  </a:outerShdw>
                </a:effectLst>
                <a:latin typeface="+mj-ea"/>
                <a:ea typeface="+mj-ea"/>
              </a:endParaRPr>
            </a:p>
          </p:txBody>
        </p:sp>
      </p:grpSp>
      <p:sp>
        <p:nvSpPr>
          <p:cNvPr id="24" name="AutoShape 4"/>
          <p:cNvSpPr>
            <a:spLocks noChangeArrowheads="1"/>
          </p:cNvSpPr>
          <p:nvPr/>
        </p:nvSpPr>
        <p:spPr bwMode="gray">
          <a:xfrm>
            <a:off x="1214438" y="4337050"/>
            <a:ext cx="6972300" cy="808038"/>
          </a:xfrm>
          <a:prstGeom prst="roundRect">
            <a:avLst>
              <a:gd name="adj" fmla="val 10889"/>
            </a:avLst>
          </a:prstGeom>
          <a:gradFill rotWithShape="1">
            <a:gsLst>
              <a:gs pos="0">
                <a:srgbClr val="DDDDDD">
                  <a:gamma/>
                  <a:tint val="51373"/>
                  <a:invGamma/>
                </a:srgbClr>
              </a:gs>
              <a:gs pos="100000">
                <a:srgbClr val="DDDDDD"/>
              </a:gs>
            </a:gsLst>
            <a:lin ang="2700000" scaled="1"/>
          </a:gradFill>
          <a:ln w="38100">
            <a:solidFill>
              <a:srgbClr val="FFFFFF"/>
            </a:solidFill>
            <a:round/>
            <a:headEnd/>
            <a:tailEnd/>
          </a:ln>
          <a:effectLst>
            <a:outerShdw blurRad="50800" dist="88900" dir="2700000" algn="tl" rotWithShape="0">
              <a:prstClr val="black">
                <a:alpha val="44000"/>
              </a:prstClr>
            </a:outerShdw>
          </a:effectLst>
        </p:spPr>
        <p:txBody>
          <a:bodyPr wrap="none" anchor="ctr"/>
          <a:lstStyle/>
          <a:p>
            <a:pPr eaLnBrk="1" hangingPunct="1">
              <a:defRPr/>
            </a:pPr>
            <a:endParaRPr lang="zh-CN" altLang="en-US">
              <a:latin typeface="黑体" pitchFamily="2" charset="-122"/>
              <a:ea typeface="宋体" charset="-122"/>
            </a:endParaRPr>
          </a:p>
        </p:txBody>
      </p:sp>
      <p:sp>
        <p:nvSpPr>
          <p:cNvPr id="25" name="Text Box 8"/>
          <p:cNvSpPr txBox="1">
            <a:spLocks noChangeArrowheads="1"/>
          </p:cNvSpPr>
          <p:nvPr/>
        </p:nvSpPr>
        <p:spPr bwMode="gray">
          <a:xfrm>
            <a:off x="2219325" y="4479925"/>
            <a:ext cx="5581650" cy="519113"/>
          </a:xfrm>
          <a:prstGeom prst="rect">
            <a:avLst/>
          </a:prstGeom>
          <a:noFill/>
          <a:ln w="9525" algn="ctr">
            <a:noFill/>
            <a:miter lim="800000"/>
            <a:headEnd/>
            <a:tailEnd/>
          </a:ln>
          <a:effectLst/>
        </p:spPr>
        <p:txBody>
          <a:bodyPr>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defRPr/>
            </a:pPr>
            <a:r>
              <a:rPr lang="zh-CN" altLang="en-US" b="1"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城市轨道交通</a:t>
            </a:r>
            <a:endParaRPr lang="en-US" altLang="zh-CN" b="1"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pSp>
        <p:nvGrpSpPr>
          <p:cNvPr id="15374" name="组合 76"/>
          <p:cNvGrpSpPr>
            <a:grpSpLocks/>
          </p:cNvGrpSpPr>
          <p:nvPr/>
        </p:nvGrpSpPr>
        <p:grpSpPr bwMode="auto">
          <a:xfrm>
            <a:off x="1495425" y="4479925"/>
            <a:ext cx="569913" cy="568325"/>
            <a:chOff x="1416673" y="1436447"/>
            <a:chExt cx="569088" cy="567402"/>
          </a:xfrm>
        </p:grpSpPr>
        <p:grpSp>
          <p:nvGrpSpPr>
            <p:cNvPr id="15384" name="组合 34"/>
            <p:cNvGrpSpPr>
              <a:grpSpLocks/>
            </p:cNvGrpSpPr>
            <p:nvPr/>
          </p:nvGrpSpPr>
          <p:grpSpPr bwMode="auto">
            <a:xfrm>
              <a:off x="1416673" y="1436447"/>
              <a:ext cx="569088" cy="567402"/>
              <a:chOff x="1502700" y="2291907"/>
              <a:chExt cx="569088" cy="567402"/>
            </a:xfrm>
          </p:grpSpPr>
          <p:sp>
            <p:nvSpPr>
              <p:cNvPr id="15386" name="AutoShape 5"/>
              <p:cNvSpPr>
                <a:spLocks noChangeArrowheads="1"/>
              </p:cNvSpPr>
              <p:nvPr/>
            </p:nvSpPr>
            <p:spPr bwMode="gray">
              <a:xfrm>
                <a:off x="1502700" y="2291907"/>
                <a:ext cx="569088" cy="567402"/>
              </a:xfrm>
              <a:prstGeom prst="roundRect">
                <a:avLst>
                  <a:gd name="adj" fmla="val 11921"/>
                </a:avLst>
              </a:prstGeom>
              <a:gradFill rotWithShape="1">
                <a:gsLst>
                  <a:gs pos="0">
                    <a:srgbClr val="0066CC"/>
                  </a:gs>
                  <a:gs pos="100000">
                    <a:srgbClr val="00478E"/>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a:solidFill>
                    <a:srgbClr val="FFFFFF"/>
                  </a:solidFill>
                  <a:latin typeface="黑体" panose="02010609060101010101" pitchFamily="49" charset="-122"/>
                </a:endParaRPr>
              </a:p>
            </p:txBody>
          </p:sp>
          <p:sp>
            <p:nvSpPr>
              <p:cNvPr id="30" name="Freeform 6"/>
              <p:cNvSpPr>
                <a:spLocks/>
              </p:cNvSpPr>
              <p:nvPr/>
            </p:nvSpPr>
            <p:spPr bwMode="gray">
              <a:xfrm>
                <a:off x="1538110" y="2328160"/>
                <a:ext cx="284123" cy="28412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0066CC">
                      <a:gamma/>
                      <a:tint val="54510"/>
                      <a:invGamma/>
                    </a:srgbClr>
                  </a:gs>
                  <a:gs pos="50000">
                    <a:srgbClr val="0066CC">
                      <a:alpha val="0"/>
                    </a:srgbClr>
                  </a:gs>
                  <a:gs pos="100000">
                    <a:srgbClr val="0066CC">
                      <a:gamma/>
                      <a:tint val="54510"/>
                      <a:invGamma/>
                    </a:srgbClr>
                  </a:gs>
                </a:gsLst>
                <a:lin ang="2700000" scaled="1"/>
              </a:gradFill>
              <a:ln w="0">
                <a:noFill/>
                <a:prstDash val="solid"/>
                <a:round/>
                <a:headEnd/>
                <a:tailEnd/>
              </a:ln>
            </p:spPr>
            <p:txBody>
              <a:bodyPr/>
              <a:lstStyle/>
              <a:p>
                <a:pPr eaLnBrk="1" hangingPunct="1">
                  <a:defRPr/>
                </a:pPr>
                <a:endParaRPr lang="zh-CN" altLang="en-US">
                  <a:latin typeface="黑体" pitchFamily="2" charset="-122"/>
                  <a:ea typeface="宋体" charset="-122"/>
                </a:endParaRPr>
              </a:p>
            </p:txBody>
          </p:sp>
        </p:grpSp>
        <p:sp>
          <p:nvSpPr>
            <p:cNvPr id="28" name="Text Box 7"/>
            <p:cNvSpPr txBox="1">
              <a:spLocks noChangeArrowheads="1"/>
            </p:cNvSpPr>
            <p:nvPr/>
          </p:nvSpPr>
          <p:spPr bwMode="gray">
            <a:xfrm>
              <a:off x="1429355" y="1466561"/>
              <a:ext cx="543725" cy="523024"/>
            </a:xfrm>
            <a:prstGeom prst="rect">
              <a:avLst/>
            </a:prstGeom>
            <a:noFill/>
            <a:ln w="9525" algn="ctr">
              <a:noFill/>
              <a:miter lim="800000"/>
              <a:headEnd/>
              <a:tailEnd/>
            </a:ln>
            <a:effectLst/>
          </p:spPr>
          <p:txBody>
            <a:bodyPr wrap="none">
              <a:spAutoFit/>
            </a:bodyPr>
            <a:lstStyle/>
            <a:p>
              <a:pPr algn="ctr">
                <a:defRPr/>
              </a:pPr>
              <a:r>
                <a:rPr lang="zh-CN" altLang="en-US" dirty="0">
                  <a:effectLst>
                    <a:outerShdw blurRad="38100" dist="38100" dir="2700000" algn="tl">
                      <a:srgbClr val="000000"/>
                    </a:outerShdw>
                  </a:effectLst>
                  <a:latin typeface="+mj-ea"/>
                  <a:ea typeface="+mj-ea"/>
                </a:rPr>
                <a:t>四</a:t>
              </a:r>
              <a:endParaRPr lang="en-US" altLang="zh-CN" dirty="0">
                <a:effectLst>
                  <a:outerShdw blurRad="38100" dist="38100" dir="2700000" algn="tl">
                    <a:srgbClr val="000000"/>
                  </a:outerShdw>
                </a:effectLst>
                <a:latin typeface="+mj-ea"/>
                <a:ea typeface="+mj-ea"/>
              </a:endParaRPr>
            </a:p>
          </p:txBody>
        </p:sp>
      </p:grpSp>
      <p:sp>
        <p:nvSpPr>
          <p:cNvPr id="31" name="AutoShape 4"/>
          <p:cNvSpPr>
            <a:spLocks noChangeArrowheads="1"/>
          </p:cNvSpPr>
          <p:nvPr/>
        </p:nvSpPr>
        <p:spPr bwMode="gray">
          <a:xfrm>
            <a:off x="1214438" y="5380038"/>
            <a:ext cx="6972300" cy="808037"/>
          </a:xfrm>
          <a:prstGeom prst="roundRect">
            <a:avLst>
              <a:gd name="adj" fmla="val 10889"/>
            </a:avLst>
          </a:prstGeom>
          <a:gradFill rotWithShape="1">
            <a:gsLst>
              <a:gs pos="0">
                <a:srgbClr val="DDDDDD">
                  <a:gamma/>
                  <a:tint val="51373"/>
                  <a:invGamma/>
                </a:srgbClr>
              </a:gs>
              <a:gs pos="100000">
                <a:srgbClr val="DDDDDD"/>
              </a:gs>
            </a:gsLst>
            <a:lin ang="2700000" scaled="1"/>
          </a:gradFill>
          <a:ln w="38100">
            <a:solidFill>
              <a:srgbClr val="FFFFFF"/>
            </a:solidFill>
            <a:round/>
            <a:headEnd/>
            <a:tailEnd/>
          </a:ln>
          <a:effectLst>
            <a:outerShdw blurRad="50800" dist="88900" dir="2700000" algn="tl" rotWithShape="0">
              <a:prstClr val="black">
                <a:alpha val="44000"/>
              </a:prstClr>
            </a:outerShdw>
          </a:effectLst>
        </p:spPr>
        <p:txBody>
          <a:bodyPr wrap="none" anchor="ctr"/>
          <a:lstStyle/>
          <a:p>
            <a:pPr eaLnBrk="1" hangingPunct="1">
              <a:defRPr/>
            </a:pPr>
            <a:endParaRPr lang="zh-CN" altLang="en-US">
              <a:latin typeface="黑体" pitchFamily="2" charset="-122"/>
              <a:ea typeface="宋体" charset="-122"/>
            </a:endParaRPr>
          </a:p>
        </p:txBody>
      </p:sp>
      <p:sp>
        <p:nvSpPr>
          <p:cNvPr id="32" name="Text Box 8"/>
          <p:cNvSpPr txBox="1">
            <a:spLocks noChangeArrowheads="1"/>
          </p:cNvSpPr>
          <p:nvPr/>
        </p:nvSpPr>
        <p:spPr bwMode="gray">
          <a:xfrm>
            <a:off x="2219325" y="5522913"/>
            <a:ext cx="5581650" cy="519112"/>
          </a:xfrm>
          <a:prstGeom prst="rect">
            <a:avLst/>
          </a:prstGeom>
          <a:noFill/>
          <a:ln w="9525" algn="ctr">
            <a:noFill/>
            <a:miter lim="800000"/>
            <a:headEnd/>
            <a:tailEnd/>
          </a:ln>
          <a:effectLst/>
        </p:spPr>
        <p:txBody>
          <a:bodyPr>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defRPr/>
            </a:pPr>
            <a:r>
              <a:rPr lang="zh-CN" altLang="en-US" b="1"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电力牵引传动方式</a:t>
            </a:r>
            <a:endParaRPr lang="en-US" altLang="zh-CN" b="1"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pSp>
        <p:nvGrpSpPr>
          <p:cNvPr id="15377" name="组合 76"/>
          <p:cNvGrpSpPr>
            <a:grpSpLocks/>
          </p:cNvGrpSpPr>
          <p:nvPr/>
        </p:nvGrpSpPr>
        <p:grpSpPr bwMode="auto">
          <a:xfrm>
            <a:off x="1495425" y="5522913"/>
            <a:ext cx="569913" cy="568325"/>
            <a:chOff x="1416673" y="1436447"/>
            <a:chExt cx="569088" cy="567402"/>
          </a:xfrm>
        </p:grpSpPr>
        <p:grpSp>
          <p:nvGrpSpPr>
            <p:cNvPr id="15378" name="组合 34"/>
            <p:cNvGrpSpPr>
              <a:grpSpLocks/>
            </p:cNvGrpSpPr>
            <p:nvPr/>
          </p:nvGrpSpPr>
          <p:grpSpPr bwMode="auto">
            <a:xfrm>
              <a:off x="1416673" y="1436447"/>
              <a:ext cx="569088" cy="567402"/>
              <a:chOff x="1502700" y="2291907"/>
              <a:chExt cx="569088" cy="567402"/>
            </a:xfrm>
          </p:grpSpPr>
          <p:sp>
            <p:nvSpPr>
              <p:cNvPr id="15380" name="AutoShape 5"/>
              <p:cNvSpPr>
                <a:spLocks noChangeArrowheads="1"/>
              </p:cNvSpPr>
              <p:nvPr/>
            </p:nvSpPr>
            <p:spPr bwMode="gray">
              <a:xfrm>
                <a:off x="1502700" y="2291907"/>
                <a:ext cx="569088" cy="567402"/>
              </a:xfrm>
              <a:prstGeom prst="roundRect">
                <a:avLst>
                  <a:gd name="adj" fmla="val 11921"/>
                </a:avLst>
              </a:prstGeom>
              <a:gradFill rotWithShape="1">
                <a:gsLst>
                  <a:gs pos="0">
                    <a:srgbClr val="0066CC"/>
                  </a:gs>
                  <a:gs pos="100000">
                    <a:srgbClr val="00478E"/>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a:solidFill>
                    <a:srgbClr val="FFFFFF"/>
                  </a:solidFill>
                  <a:latin typeface="黑体" panose="02010609060101010101" pitchFamily="49" charset="-122"/>
                </a:endParaRPr>
              </a:p>
            </p:txBody>
          </p:sp>
          <p:sp>
            <p:nvSpPr>
              <p:cNvPr id="39" name="Freeform 6"/>
              <p:cNvSpPr>
                <a:spLocks/>
              </p:cNvSpPr>
              <p:nvPr/>
            </p:nvSpPr>
            <p:spPr bwMode="gray">
              <a:xfrm>
                <a:off x="1538110" y="2328160"/>
                <a:ext cx="284123" cy="28412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0066CC">
                      <a:gamma/>
                      <a:tint val="54510"/>
                      <a:invGamma/>
                    </a:srgbClr>
                  </a:gs>
                  <a:gs pos="50000">
                    <a:srgbClr val="0066CC">
                      <a:alpha val="0"/>
                    </a:srgbClr>
                  </a:gs>
                  <a:gs pos="100000">
                    <a:srgbClr val="0066CC">
                      <a:gamma/>
                      <a:tint val="54510"/>
                      <a:invGamma/>
                    </a:srgbClr>
                  </a:gs>
                </a:gsLst>
                <a:lin ang="2700000" scaled="1"/>
              </a:gradFill>
              <a:ln w="0">
                <a:noFill/>
                <a:prstDash val="solid"/>
                <a:round/>
                <a:headEnd/>
                <a:tailEnd/>
              </a:ln>
            </p:spPr>
            <p:txBody>
              <a:bodyPr/>
              <a:lstStyle/>
              <a:p>
                <a:pPr eaLnBrk="1" hangingPunct="1">
                  <a:defRPr/>
                </a:pPr>
                <a:endParaRPr lang="zh-CN" altLang="en-US">
                  <a:latin typeface="黑体" pitchFamily="2" charset="-122"/>
                  <a:ea typeface="宋体" charset="-122"/>
                </a:endParaRPr>
              </a:p>
            </p:txBody>
          </p:sp>
        </p:grpSp>
        <p:sp>
          <p:nvSpPr>
            <p:cNvPr id="37" name="Text Box 7"/>
            <p:cNvSpPr txBox="1">
              <a:spLocks noChangeArrowheads="1"/>
            </p:cNvSpPr>
            <p:nvPr/>
          </p:nvSpPr>
          <p:spPr bwMode="gray">
            <a:xfrm>
              <a:off x="1429355" y="1466560"/>
              <a:ext cx="543725" cy="523024"/>
            </a:xfrm>
            <a:prstGeom prst="rect">
              <a:avLst/>
            </a:prstGeom>
            <a:noFill/>
            <a:ln w="9525" algn="ctr">
              <a:noFill/>
              <a:miter lim="800000"/>
              <a:headEnd/>
              <a:tailEnd/>
            </a:ln>
            <a:effectLst/>
          </p:spPr>
          <p:txBody>
            <a:bodyPr wrap="none">
              <a:spAutoFit/>
            </a:bodyPr>
            <a:lstStyle/>
            <a:p>
              <a:pPr algn="ctr">
                <a:defRPr/>
              </a:pPr>
              <a:r>
                <a:rPr lang="zh-CN" altLang="en-US" dirty="0">
                  <a:effectLst>
                    <a:outerShdw blurRad="38100" dist="38100" dir="2700000" algn="tl">
                      <a:srgbClr val="000000"/>
                    </a:outerShdw>
                  </a:effectLst>
                  <a:latin typeface="+mj-ea"/>
                  <a:ea typeface="+mj-ea"/>
                </a:rPr>
                <a:t>五</a:t>
              </a:r>
              <a:endParaRPr lang="en-US" altLang="zh-CN" dirty="0">
                <a:effectLst>
                  <a:outerShdw blurRad="38100" dist="38100" dir="2700000" algn="tl">
                    <a:srgbClr val="000000"/>
                  </a:outerShdw>
                </a:effectLst>
                <a:latin typeface="+mj-ea"/>
                <a:ea typeface="+mj-ea"/>
              </a:endParaRPr>
            </a:p>
          </p:txBody>
        </p:sp>
      </p:gr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ChangeArrowheads="1"/>
          </p:cNvSpPr>
          <p:nvPr/>
        </p:nvSpPr>
        <p:spPr bwMode="auto">
          <a:xfrm>
            <a:off x="3779838" y="6021388"/>
            <a:ext cx="17907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0"/>
              </a:spcBef>
              <a:buClrTx/>
              <a:buFontTx/>
              <a:buNone/>
            </a:pPr>
            <a:r>
              <a:rPr lang="zh-CN" altLang="en-US">
                <a:solidFill>
                  <a:srgbClr val="CC3300"/>
                </a:solidFill>
                <a:latin typeface="黑体" panose="02010609060101010101" pitchFamily="49" charset="-122"/>
                <a:ea typeface="宋体" panose="02010600030101010101" pitchFamily="2" charset="-122"/>
              </a:rPr>
              <a:t>日本轻轨 </a:t>
            </a:r>
          </a:p>
        </p:txBody>
      </p:sp>
      <p:pic>
        <p:nvPicPr>
          <p:cNvPr id="65539" name="Picture 3" descr="日本广岛有轨电车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979488"/>
            <a:ext cx="6745288" cy="489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descr="天津轻轨"/>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688" y="1220788"/>
            <a:ext cx="7239000"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3" name="Rectangle 3"/>
          <p:cNvSpPr>
            <a:spLocks noChangeArrowheads="1"/>
          </p:cNvSpPr>
          <p:nvPr/>
        </p:nvSpPr>
        <p:spPr bwMode="auto">
          <a:xfrm>
            <a:off x="1403350" y="404813"/>
            <a:ext cx="60198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0"/>
              </a:spcBef>
              <a:buClrTx/>
              <a:buFontTx/>
              <a:buNone/>
            </a:pPr>
            <a:r>
              <a:rPr lang="zh-CN" altLang="en-US" b="1">
                <a:solidFill>
                  <a:srgbClr val="FF0000"/>
                </a:solidFill>
                <a:latin typeface="黑体" panose="02010609060101010101" pitchFamily="49" charset="-122"/>
                <a:ea typeface="宋体" panose="02010600030101010101" pitchFamily="2" charset="-122"/>
              </a:rPr>
              <a:t>天津轻轨 </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4" descr="大连轻轨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1488" y="1252323"/>
            <a:ext cx="6763235" cy="5255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5"/>
          <p:cNvSpPr>
            <a:spLocks noChangeArrowheads="1"/>
          </p:cNvSpPr>
          <p:nvPr/>
        </p:nvSpPr>
        <p:spPr bwMode="auto">
          <a:xfrm>
            <a:off x="636588" y="141288"/>
            <a:ext cx="7793037" cy="550862"/>
          </a:xfrm>
          <a:prstGeom prst="rect">
            <a:avLst/>
          </a:prstGeom>
          <a:noFill/>
          <a:ln w="9525">
            <a:noFill/>
            <a:miter lim="800000"/>
            <a:headEnd/>
            <a:tailEnd/>
          </a:ln>
        </p:spPr>
        <p:txBody>
          <a:bodyPr anchor="b"/>
          <a:lstStyle/>
          <a:p>
            <a:pPr algn="ctr" eaLnBrk="1" hangingPunct="1">
              <a:defRPr/>
            </a:pPr>
            <a:r>
              <a:rPr lang="zh-CN" altLang="en-US" sz="2400" b="1" dirty="0">
                <a:solidFill>
                  <a:srgbClr val="FF0000"/>
                </a:solidFill>
                <a:latin typeface="+mj-ea"/>
                <a:ea typeface="+mj-ea"/>
              </a:rPr>
              <a:t>长春轻轨交通</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2"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9782" y="1343542"/>
            <a:ext cx="7466648" cy="4852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a:spLocks noChangeArrowheads="1"/>
          </p:cNvSpPr>
          <p:nvPr/>
        </p:nvSpPr>
        <p:spPr bwMode="auto">
          <a:xfrm>
            <a:off x="636588" y="141288"/>
            <a:ext cx="7793037" cy="550862"/>
          </a:xfrm>
          <a:prstGeom prst="rect">
            <a:avLst/>
          </a:prstGeom>
          <a:noFill/>
          <a:ln w="9525">
            <a:noFill/>
            <a:miter lim="800000"/>
            <a:headEnd/>
            <a:tailEnd/>
          </a:ln>
        </p:spPr>
        <p:txBody>
          <a:bodyPr anchor="b"/>
          <a:lstStyle/>
          <a:p>
            <a:pPr algn="ctr" eaLnBrk="1" hangingPunct="1">
              <a:defRPr/>
            </a:pPr>
            <a:r>
              <a:rPr lang="zh-CN" altLang="en-US" sz="2400" b="1" dirty="0">
                <a:solidFill>
                  <a:srgbClr val="FF0000"/>
                </a:solidFill>
                <a:latin typeface="+mj-ea"/>
                <a:ea typeface="+mj-ea"/>
              </a:rPr>
              <a:t>武汉</a:t>
            </a:r>
            <a:r>
              <a:rPr lang="zh-CN" altLang="en-US" sz="2400" b="1" dirty="0" smtClean="0">
                <a:solidFill>
                  <a:srgbClr val="FF0000"/>
                </a:solidFill>
                <a:latin typeface="+mj-ea"/>
                <a:ea typeface="+mj-ea"/>
              </a:rPr>
              <a:t>轻轨交通</a:t>
            </a:r>
            <a:endParaRPr lang="zh-CN" altLang="en-US" sz="2400" b="1" dirty="0">
              <a:solidFill>
                <a:srgbClr val="FF0000"/>
              </a:solidFill>
              <a:latin typeface="+mj-ea"/>
              <a:ea typeface="+mj-ea"/>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5" name="Picture 2" descr="20070928105411922"/>
          <p:cNvPicPr>
            <a:picLocks noChangeAspect="1" noChangeArrowheads="1"/>
          </p:cNvPicPr>
          <p:nvPr/>
        </p:nvPicPr>
        <p:blipFill rotWithShape="1">
          <a:blip r:embed="rId2">
            <a:extLst>
              <a:ext uri="{28A0092B-C50C-407E-A947-70E740481C1C}">
                <a14:useLocalDpi xmlns:a14="http://schemas.microsoft.com/office/drawing/2010/main" val="0"/>
              </a:ext>
            </a:extLst>
          </a:blip>
          <a:srcRect b="6551"/>
          <a:stretch/>
        </p:blipFill>
        <p:spPr bwMode="auto">
          <a:xfrm>
            <a:off x="797719" y="1451662"/>
            <a:ext cx="7620000" cy="486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1899444" y="182562"/>
            <a:ext cx="5416550" cy="461963"/>
          </a:xfrm>
          <a:prstGeom prst="rect">
            <a:avLst/>
          </a:prstGeom>
        </p:spPr>
        <p:txBody>
          <a:bodyPr wrap="none">
            <a:spAutoFit/>
          </a:bodyPr>
          <a:lstStyle/>
          <a:p>
            <a:pPr algn="ctr" eaLnBrk="1" hangingPunct="1">
              <a:defRPr/>
            </a:pPr>
            <a:r>
              <a:rPr lang="zh-CN" altLang="en-US" sz="2400" dirty="0">
                <a:solidFill>
                  <a:srgbClr val="FF0000"/>
                </a:solidFill>
                <a:latin typeface="+mj-ea"/>
                <a:ea typeface="+mj-ea"/>
              </a:rPr>
              <a:t>西班牙巴塞罗那现代有轨电车（轻轨）</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4"/>
          <p:cNvSpPr>
            <a:spLocks noChangeArrowheads="1"/>
          </p:cNvSpPr>
          <p:nvPr/>
        </p:nvSpPr>
        <p:spPr bwMode="auto">
          <a:xfrm>
            <a:off x="925513" y="1158875"/>
            <a:ext cx="8002587"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spcBef>
                <a:spcPct val="0"/>
              </a:spcBef>
              <a:spcAft>
                <a:spcPct val="15000"/>
              </a:spcAft>
              <a:buClrTx/>
              <a:buFontTx/>
              <a:buNone/>
            </a:pPr>
            <a:r>
              <a:rPr lang="zh-CN" altLang="en-US" sz="2400" b="1">
                <a:solidFill>
                  <a:srgbClr val="000000"/>
                </a:solidFill>
                <a:ea typeface="宋体" panose="02010600030101010101" pitchFamily="2" charset="-122"/>
              </a:rPr>
              <a:t>可分为</a:t>
            </a:r>
            <a:r>
              <a:rPr lang="zh-CN" altLang="en-US" sz="2400" b="1">
                <a:solidFill>
                  <a:srgbClr val="FF0000"/>
                </a:solidFill>
                <a:ea typeface="宋体" panose="02010600030101010101" pitchFamily="2" charset="-122"/>
              </a:rPr>
              <a:t>跨座式和悬挂式</a:t>
            </a:r>
            <a:r>
              <a:rPr lang="zh-CN" altLang="en-US" sz="2400" b="1">
                <a:solidFill>
                  <a:srgbClr val="000000"/>
                </a:solidFill>
                <a:ea typeface="宋体" panose="02010600030101010101" pitchFamily="2" charset="-122"/>
              </a:rPr>
              <a:t>两种。</a:t>
            </a:r>
            <a:r>
              <a:rPr lang="zh-CN" altLang="en-US" sz="2400" b="1">
                <a:solidFill>
                  <a:srgbClr val="FF0000"/>
                </a:solidFill>
                <a:ea typeface="宋体" panose="02010600030101010101" pitchFamily="2" charset="-122"/>
              </a:rPr>
              <a:t>轨道梁比较窄</a:t>
            </a:r>
            <a:r>
              <a:rPr lang="zh-CN" altLang="en-US" sz="2400" b="1">
                <a:solidFill>
                  <a:srgbClr val="000000"/>
                </a:solidFill>
                <a:ea typeface="宋体" panose="02010600030101010101" pitchFamily="2" charset="-122"/>
              </a:rPr>
              <a:t>，仅为</a:t>
            </a:r>
            <a:r>
              <a:rPr lang="en-US" altLang="zh-CN" sz="2400" b="1">
                <a:solidFill>
                  <a:srgbClr val="000000"/>
                </a:solidFill>
                <a:ea typeface="宋体" panose="02010600030101010101" pitchFamily="2" charset="-122"/>
              </a:rPr>
              <a:t>85cm</a:t>
            </a:r>
            <a:r>
              <a:rPr lang="zh-CN" altLang="en-US" sz="2400" b="1">
                <a:solidFill>
                  <a:srgbClr val="000000"/>
                </a:solidFill>
                <a:ea typeface="宋体" panose="02010600030101010101" pitchFamily="2" charset="-122"/>
              </a:rPr>
              <a:t>，对城市的景观及日照影响较小。独轨交通有噪声低、振动小、对城市的景观及日照等影响小、通过</a:t>
            </a:r>
            <a:r>
              <a:rPr lang="zh-CN" altLang="en-US" sz="2400" b="1">
                <a:solidFill>
                  <a:srgbClr val="FF0000"/>
                </a:solidFill>
                <a:ea typeface="宋体" panose="02010600030101010101" pitchFamily="2" charset="-122"/>
              </a:rPr>
              <a:t>小半径曲线能力和爬坡能力强等优点</a:t>
            </a:r>
            <a:r>
              <a:rPr lang="zh-CN" altLang="en-US" sz="2400" b="1">
                <a:solidFill>
                  <a:srgbClr val="000000"/>
                </a:solidFill>
                <a:ea typeface="宋体" panose="02010600030101010101" pitchFamily="2" charset="-122"/>
              </a:rPr>
              <a:t>。但独轨车有运能小、速度低、能耗大、粉尘污染等缺点。</a:t>
            </a:r>
          </a:p>
        </p:txBody>
      </p:sp>
      <p:pic>
        <p:nvPicPr>
          <p:cNvPr id="70659" name="Picture 5" descr="日本轻轨道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563" y="3643313"/>
            <a:ext cx="3541712"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0" name="Picture 6" descr="跨坐式单轨"/>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7875" y="3571875"/>
            <a:ext cx="2843213" cy="272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1" name="Rectangle 58"/>
          <p:cNvSpPr>
            <a:spLocks noChangeArrowheads="1"/>
          </p:cNvSpPr>
          <p:nvPr/>
        </p:nvSpPr>
        <p:spPr bwMode="auto">
          <a:xfrm>
            <a:off x="790575" y="149225"/>
            <a:ext cx="6096000" cy="60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5000"/>
              </a:lnSpc>
              <a:spcBef>
                <a:spcPct val="15000"/>
              </a:spcBef>
              <a:spcAft>
                <a:spcPct val="15000"/>
              </a:spcAft>
              <a:buClrTx/>
              <a:buFontTx/>
              <a:buNone/>
            </a:pPr>
            <a:r>
              <a:rPr kumimoji="0" lang="en-US" altLang="zh-CN" sz="3600">
                <a:solidFill>
                  <a:schemeClr val="tx2"/>
                </a:solidFill>
                <a:latin typeface="黑体" panose="02010609060101010101" pitchFamily="49" charset="-122"/>
              </a:rPr>
              <a:t>4.6 </a:t>
            </a:r>
            <a:r>
              <a:rPr kumimoji="0" lang="zh-CN" altLang="en-US" sz="3600">
                <a:solidFill>
                  <a:schemeClr val="tx2"/>
                </a:solidFill>
                <a:latin typeface="黑体" panose="02010609060101010101" pitchFamily="49" charset="-122"/>
              </a:rPr>
              <a:t>独轨交通</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
          <p:cNvSpPr>
            <a:spLocks noGrp="1" noChangeArrowheads="1"/>
          </p:cNvSpPr>
          <p:nvPr>
            <p:ph type="title"/>
          </p:nvPr>
        </p:nvSpPr>
        <p:spPr>
          <a:xfrm>
            <a:off x="740568" y="214185"/>
            <a:ext cx="7983538" cy="510745"/>
          </a:xfrm>
        </p:spPr>
        <p:txBody>
          <a:bodyPr/>
          <a:lstStyle/>
          <a:p>
            <a:pPr eaLnBrk="1" hangingPunct="1">
              <a:defRPr/>
            </a:pPr>
            <a:r>
              <a:rPr lang="zh-CN" altLang="en-US" sz="2400" dirty="0" smtClean="0">
                <a:latin typeface="+mj-ea"/>
              </a:rPr>
              <a:t>重庆单轨车辆（跨座式）</a:t>
            </a:r>
          </a:p>
        </p:txBody>
      </p:sp>
      <p:pic>
        <p:nvPicPr>
          <p:cNvPr id="71683" name="Picture 4" descr="chq"/>
          <p:cNvPicPr>
            <a:picLocks noChangeAspect="1" noChangeArrowheads="1"/>
          </p:cNvPicPr>
          <p:nvPr/>
        </p:nvPicPr>
        <p:blipFill>
          <a:blip r:embed="rId2">
            <a:lum bright="-12000" contrast="12000"/>
            <a:extLst>
              <a:ext uri="{28A0092B-C50C-407E-A947-70E740481C1C}">
                <a14:useLocalDpi xmlns:a14="http://schemas.microsoft.com/office/drawing/2010/main" val="0"/>
              </a:ext>
            </a:extLst>
          </a:blip>
          <a:srcRect l="14171" t="17122" b="15639"/>
          <a:stretch>
            <a:fillRect/>
          </a:stretch>
        </p:blipFill>
        <p:spPr bwMode="auto">
          <a:xfrm>
            <a:off x="1126331" y="1281069"/>
            <a:ext cx="7597775" cy="537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Grp="1" noChangeArrowheads="1"/>
          </p:cNvSpPr>
          <p:nvPr>
            <p:ph type="title" idx="4294967295"/>
          </p:nvPr>
        </p:nvSpPr>
        <p:spPr>
          <a:xfrm>
            <a:off x="798641" y="197707"/>
            <a:ext cx="7793038" cy="476851"/>
          </a:xfrm>
        </p:spPr>
        <p:txBody>
          <a:bodyPr>
            <a:noAutofit/>
          </a:bodyPr>
          <a:lstStyle/>
          <a:p>
            <a:pPr eaLnBrk="1" fontAlgn="auto" hangingPunct="1">
              <a:spcAft>
                <a:spcPts val="0"/>
              </a:spcAft>
              <a:defRPr/>
            </a:pPr>
            <a:r>
              <a:rPr lang="zh-CN" altLang="en-US" sz="2400" dirty="0" smtClean="0">
                <a:latin typeface="+mj-ea"/>
              </a:rPr>
              <a:t>重庆单轨车辆</a:t>
            </a:r>
            <a:endParaRPr lang="en-US" altLang="zh-CN" sz="2400" dirty="0">
              <a:latin typeface="+mj-ea"/>
            </a:endParaRPr>
          </a:p>
        </p:txBody>
      </p:sp>
      <p:pic>
        <p:nvPicPr>
          <p:cNvPr id="72707" name="Picture 4" descr="xin_0511010520093121057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5206" y="1280341"/>
            <a:ext cx="7178675" cy="543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1" name="Picture 2" descr="日本东京独轨"/>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3828" y="1198513"/>
            <a:ext cx="6859532" cy="5397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
          <p:cNvSpPr>
            <a:spLocks noGrp="1" noChangeArrowheads="1"/>
          </p:cNvSpPr>
          <p:nvPr>
            <p:ph type="title"/>
          </p:nvPr>
        </p:nvSpPr>
        <p:spPr>
          <a:xfrm>
            <a:off x="796754" y="140044"/>
            <a:ext cx="7927117" cy="553938"/>
          </a:xfrm>
        </p:spPr>
        <p:txBody>
          <a:bodyPr/>
          <a:lstStyle/>
          <a:p>
            <a:pPr eaLnBrk="1" fontAlgn="auto" hangingPunct="1">
              <a:spcAft>
                <a:spcPts val="0"/>
              </a:spcAft>
              <a:defRPr/>
            </a:pPr>
            <a:r>
              <a:rPr lang="zh-CN" altLang="en-US" sz="2800" dirty="0">
                <a:latin typeface="+mj-ea"/>
              </a:rPr>
              <a:t>日本东京奥运会建设的大客流量独轨交通（</a:t>
            </a:r>
            <a:r>
              <a:rPr lang="en-US" altLang="zh-CN" sz="2800" dirty="0">
                <a:latin typeface="+mj-ea"/>
              </a:rPr>
              <a:t>1964</a:t>
            </a:r>
            <a:r>
              <a:rPr lang="zh-CN" altLang="en-US" sz="2800" dirty="0">
                <a:latin typeface="+mj-ea"/>
              </a:rPr>
              <a:t>）</a:t>
            </a:r>
            <a:endParaRPr lang="en-US" altLang="zh-CN" sz="2800" dirty="0">
              <a:latin typeface="+mj-ea"/>
            </a:endParaRP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descr="悬挂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263" y="1146948"/>
            <a:ext cx="8107362" cy="554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3"/>
          <p:cNvSpPr>
            <a:spLocks noChangeArrowheads="1"/>
          </p:cNvSpPr>
          <p:nvPr/>
        </p:nvSpPr>
        <p:spPr bwMode="auto">
          <a:xfrm>
            <a:off x="1084263" y="205046"/>
            <a:ext cx="7345362" cy="523875"/>
          </a:xfrm>
          <a:prstGeom prst="rect">
            <a:avLst/>
          </a:prstGeom>
          <a:noFill/>
          <a:ln w="9525" algn="ctr">
            <a:noFill/>
            <a:miter lim="800000"/>
            <a:headEnd/>
            <a:tailEnd/>
          </a:ln>
        </p:spPr>
        <p:txBody>
          <a:bodyPr>
            <a:spAutoFit/>
          </a:bodyPr>
          <a:lstStyle/>
          <a:p>
            <a:pPr algn="ctr" eaLnBrk="1" hangingPunct="1">
              <a:defRPr/>
            </a:pPr>
            <a:r>
              <a:rPr lang="zh-CN" altLang="en-US" b="1" dirty="0">
                <a:solidFill>
                  <a:srgbClr val="FF0000"/>
                </a:solidFill>
                <a:latin typeface="+mj-ea"/>
                <a:ea typeface="+mj-ea"/>
              </a:rPr>
              <a:t>日本千叶都市单轨（悬挂式）</a:t>
            </a:r>
            <a:r>
              <a:rPr lang="en-US" altLang="zh-CN" b="1" dirty="0">
                <a:solidFill>
                  <a:srgbClr val="FF0000"/>
                </a:solidFill>
                <a:latin typeface="+mj-ea"/>
                <a:ea typeface="+mj-ea"/>
              </a:rPr>
              <a:t> </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日期占位符 3"/>
          <p:cNvSpPr>
            <a:spLocks noGrp="1"/>
          </p:cNvSpPr>
          <p:nvPr>
            <p:ph type="dt"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endParaRPr lang="en-US" altLang="zh-CN" sz="1400">
              <a:solidFill>
                <a:schemeClr val="tx1"/>
              </a:solidFill>
              <a:ea typeface="宋体" panose="02010600030101010101" pitchFamily="2" charset="-122"/>
            </a:endParaRPr>
          </a:p>
        </p:txBody>
      </p:sp>
      <p:sp>
        <p:nvSpPr>
          <p:cNvPr id="6" name="Rectangle 3"/>
          <p:cNvSpPr txBox="1">
            <a:spLocks noChangeArrowheads="1"/>
          </p:cNvSpPr>
          <p:nvPr/>
        </p:nvSpPr>
        <p:spPr bwMode="auto">
          <a:xfrm>
            <a:off x="790575" y="1214438"/>
            <a:ext cx="7639049" cy="3548062"/>
          </a:xfrm>
          <a:prstGeom prst="rect">
            <a:avLst/>
          </a:prstGeom>
          <a:noFill/>
          <a:ln w="9525">
            <a:noFill/>
            <a:miter lim="800000"/>
            <a:headEnd/>
            <a:tailEnd/>
          </a:ln>
        </p:spPr>
        <p:txBody>
          <a:bodyPr/>
          <a:lstStyle/>
          <a:p>
            <a:pPr>
              <a:spcBef>
                <a:spcPct val="20000"/>
              </a:spcBef>
              <a:defRPr/>
            </a:pPr>
            <a:r>
              <a:rPr kumimoji="1" lang="zh-CN" altLang="en-US" b="1" kern="0" dirty="0" smtClean="0">
                <a:solidFill>
                  <a:srgbClr val="000000"/>
                </a:solidFill>
                <a:latin typeface="Times New Roman"/>
                <a:ea typeface="楷体_GB2312" pitchFamily="49" charset="-122"/>
              </a:rPr>
              <a:t>国际</a:t>
            </a:r>
            <a:r>
              <a:rPr kumimoji="1" lang="zh-CN" altLang="en-US" b="1" kern="0" dirty="0">
                <a:solidFill>
                  <a:srgbClr val="000000"/>
                </a:solidFill>
                <a:latin typeface="Times New Roman"/>
                <a:ea typeface="楷体_GB2312" pitchFamily="49" charset="-122"/>
              </a:rPr>
              <a:t>铁路联盟（</a:t>
            </a:r>
            <a:r>
              <a:rPr kumimoji="1" lang="fr-FR" b="1" dirty="0">
                <a:solidFill>
                  <a:srgbClr val="2D2DB9"/>
                </a:solidFill>
                <a:latin typeface="Times New Roman" panose="02020603050405020304" pitchFamily="18" charset="0"/>
                <a:ea typeface="宋体" panose="02010600030101010101" pitchFamily="2" charset="-122"/>
              </a:rPr>
              <a:t>U</a:t>
            </a:r>
            <a:r>
              <a:rPr kumimoji="1" lang="fr-FR" dirty="0">
                <a:solidFill>
                  <a:srgbClr val="2D2DB9"/>
                </a:solidFill>
                <a:latin typeface="Times New Roman" panose="02020603050405020304" pitchFamily="18" charset="0"/>
                <a:ea typeface="宋体" panose="02010600030101010101" pitchFamily="2" charset="-122"/>
              </a:rPr>
              <a:t>nion </a:t>
            </a:r>
            <a:r>
              <a:rPr kumimoji="1" lang="fr-FR" b="1" dirty="0">
                <a:solidFill>
                  <a:srgbClr val="2D2DB9"/>
                </a:solidFill>
                <a:latin typeface="Times New Roman" panose="02020603050405020304" pitchFamily="18" charset="0"/>
                <a:ea typeface="宋体" panose="02010600030101010101" pitchFamily="2" charset="-122"/>
              </a:rPr>
              <a:t>I</a:t>
            </a:r>
            <a:r>
              <a:rPr kumimoji="1" lang="fr-FR" dirty="0">
                <a:solidFill>
                  <a:srgbClr val="2D2DB9"/>
                </a:solidFill>
                <a:latin typeface="Times New Roman" panose="02020603050405020304" pitchFamily="18" charset="0"/>
                <a:ea typeface="宋体" panose="02010600030101010101" pitchFamily="2" charset="-122"/>
              </a:rPr>
              <a:t>nternationale des </a:t>
            </a:r>
            <a:r>
              <a:rPr kumimoji="1" lang="fr-FR" b="1" dirty="0">
                <a:solidFill>
                  <a:srgbClr val="2D2DB9"/>
                </a:solidFill>
                <a:latin typeface="Times New Roman" panose="02020603050405020304" pitchFamily="18" charset="0"/>
                <a:ea typeface="宋体" panose="02010600030101010101" pitchFamily="2" charset="-122"/>
              </a:rPr>
              <a:t>C</a:t>
            </a:r>
            <a:r>
              <a:rPr kumimoji="1" lang="fr-FR" dirty="0">
                <a:solidFill>
                  <a:srgbClr val="2D2DB9"/>
                </a:solidFill>
                <a:latin typeface="Times New Roman" panose="02020603050405020304" pitchFamily="18" charset="0"/>
                <a:ea typeface="宋体" panose="02010600030101010101" pitchFamily="2" charset="-122"/>
              </a:rPr>
              <a:t>hemins </a:t>
            </a:r>
            <a:r>
              <a:rPr kumimoji="1" lang="fr-FR" dirty="0" smtClean="0">
                <a:solidFill>
                  <a:srgbClr val="2D2DB9"/>
                </a:solidFill>
                <a:latin typeface="Times New Roman" panose="02020603050405020304" pitchFamily="18" charset="0"/>
                <a:ea typeface="宋体" panose="02010600030101010101" pitchFamily="2" charset="-122"/>
              </a:rPr>
              <a:t> de </a:t>
            </a:r>
            <a:r>
              <a:rPr kumimoji="1" lang="fr-FR" dirty="0">
                <a:solidFill>
                  <a:srgbClr val="2D2DB9"/>
                </a:solidFill>
                <a:latin typeface="Times New Roman" panose="02020603050405020304" pitchFamily="18" charset="0"/>
                <a:ea typeface="宋体" panose="02010600030101010101" pitchFamily="2" charset="-122"/>
              </a:rPr>
              <a:t>Fer, </a:t>
            </a:r>
            <a:r>
              <a:rPr kumimoji="1" lang="en-US" altLang="zh-CN" b="1" kern="0" dirty="0">
                <a:solidFill>
                  <a:srgbClr val="2D2DB9"/>
                </a:solidFill>
                <a:latin typeface="Times New Roman"/>
                <a:ea typeface="楷体_GB2312" pitchFamily="49" charset="-122"/>
              </a:rPr>
              <a:t>UIC</a:t>
            </a:r>
            <a:r>
              <a:rPr kumimoji="1" lang="zh-CN" altLang="en-US" b="1" kern="0" dirty="0">
                <a:solidFill>
                  <a:srgbClr val="000000"/>
                </a:solidFill>
                <a:latin typeface="Times New Roman"/>
                <a:ea typeface="楷体_GB2312" pitchFamily="49" charset="-122"/>
              </a:rPr>
              <a:t>）以速度为等级将铁路划分为：</a:t>
            </a:r>
          </a:p>
          <a:p>
            <a:pPr marL="742950" lvl="1" indent="-285750">
              <a:spcBef>
                <a:spcPct val="20000"/>
              </a:spcBef>
              <a:buFontTx/>
              <a:buChar char="–"/>
              <a:defRPr/>
            </a:pPr>
            <a:r>
              <a:rPr kumimoji="1" lang="zh-CN" altLang="en-US" sz="2400" b="1" kern="0" dirty="0">
                <a:solidFill>
                  <a:srgbClr val="FF0000"/>
                </a:solidFill>
                <a:latin typeface="Times New Roman"/>
                <a:ea typeface="楷体_GB2312" pitchFamily="49" charset="-122"/>
              </a:rPr>
              <a:t>常速</a:t>
            </a:r>
            <a:r>
              <a:rPr kumimoji="1" lang="zh-CN" altLang="en-US" sz="2400" b="1" kern="0" dirty="0">
                <a:solidFill>
                  <a:srgbClr val="000000"/>
                </a:solidFill>
                <a:latin typeface="Times New Roman"/>
                <a:ea typeface="楷体_GB2312" pitchFamily="49" charset="-122"/>
              </a:rPr>
              <a:t>铁路：</a:t>
            </a:r>
            <a:r>
              <a:rPr kumimoji="1" lang="en-US" altLang="zh-CN" sz="2400" b="1" kern="0" dirty="0">
                <a:solidFill>
                  <a:srgbClr val="000000"/>
                </a:solidFill>
                <a:latin typeface="Times New Roman"/>
                <a:ea typeface="楷体_GB2312" pitchFamily="49" charset="-122"/>
              </a:rPr>
              <a:t>100~120</a:t>
            </a:r>
            <a:r>
              <a:rPr kumimoji="1" lang="zh-CN" altLang="en-US" sz="2400" b="1" kern="0" dirty="0">
                <a:solidFill>
                  <a:srgbClr val="000000"/>
                </a:solidFill>
                <a:latin typeface="Times New Roman"/>
                <a:ea typeface="楷体_GB2312" pitchFamily="49" charset="-122"/>
              </a:rPr>
              <a:t>公里</a:t>
            </a:r>
            <a:r>
              <a:rPr kumimoji="1" lang="en-US" altLang="zh-CN" sz="2400" b="1" kern="0" dirty="0">
                <a:solidFill>
                  <a:srgbClr val="000000"/>
                </a:solidFill>
                <a:latin typeface="Times New Roman"/>
                <a:ea typeface="楷体_GB2312" pitchFamily="49" charset="-122"/>
              </a:rPr>
              <a:t>/</a:t>
            </a:r>
            <a:r>
              <a:rPr kumimoji="1" lang="zh-CN" altLang="en-US" sz="2400" b="1" kern="0" dirty="0">
                <a:solidFill>
                  <a:srgbClr val="000000"/>
                </a:solidFill>
                <a:latin typeface="Times New Roman"/>
                <a:ea typeface="楷体_GB2312" pitchFamily="49" charset="-122"/>
              </a:rPr>
              <a:t>小时</a:t>
            </a:r>
          </a:p>
          <a:p>
            <a:pPr marL="742950" lvl="1" indent="-285750">
              <a:spcBef>
                <a:spcPct val="20000"/>
              </a:spcBef>
              <a:buFontTx/>
              <a:buChar char="–"/>
              <a:defRPr/>
            </a:pPr>
            <a:r>
              <a:rPr kumimoji="1" lang="zh-CN" altLang="en-US" sz="2400" b="1" kern="0" dirty="0">
                <a:solidFill>
                  <a:srgbClr val="FF0000"/>
                </a:solidFill>
                <a:latin typeface="Times New Roman"/>
                <a:ea typeface="楷体_GB2312" pitchFamily="49" charset="-122"/>
              </a:rPr>
              <a:t>中速</a:t>
            </a:r>
            <a:r>
              <a:rPr kumimoji="1" lang="zh-CN" altLang="en-US" sz="2400" b="1" kern="0" dirty="0">
                <a:solidFill>
                  <a:srgbClr val="000000"/>
                </a:solidFill>
                <a:latin typeface="Times New Roman"/>
                <a:ea typeface="楷体_GB2312" pitchFamily="49" charset="-122"/>
              </a:rPr>
              <a:t>铁路：</a:t>
            </a:r>
            <a:r>
              <a:rPr kumimoji="1" lang="en-US" altLang="zh-CN" sz="2400" b="1" kern="0" dirty="0">
                <a:solidFill>
                  <a:srgbClr val="000000"/>
                </a:solidFill>
                <a:latin typeface="Times New Roman"/>
                <a:ea typeface="楷体_GB2312" pitchFamily="49" charset="-122"/>
              </a:rPr>
              <a:t>120~160</a:t>
            </a:r>
            <a:r>
              <a:rPr kumimoji="1" lang="zh-CN" altLang="en-US" sz="2400" b="1" kern="0" dirty="0">
                <a:solidFill>
                  <a:srgbClr val="000000"/>
                </a:solidFill>
                <a:latin typeface="Times New Roman"/>
                <a:ea typeface="楷体_GB2312" pitchFamily="49" charset="-122"/>
              </a:rPr>
              <a:t>公里</a:t>
            </a:r>
            <a:r>
              <a:rPr kumimoji="1" lang="en-US" altLang="zh-CN" sz="2400" b="1" kern="0" dirty="0">
                <a:solidFill>
                  <a:srgbClr val="000000"/>
                </a:solidFill>
                <a:latin typeface="Times New Roman"/>
                <a:ea typeface="楷体_GB2312" pitchFamily="49" charset="-122"/>
              </a:rPr>
              <a:t>/</a:t>
            </a:r>
            <a:r>
              <a:rPr kumimoji="1" lang="zh-CN" altLang="en-US" sz="2400" b="1" kern="0" dirty="0">
                <a:solidFill>
                  <a:srgbClr val="000000"/>
                </a:solidFill>
                <a:latin typeface="Times New Roman"/>
                <a:ea typeface="楷体_GB2312" pitchFamily="49" charset="-122"/>
              </a:rPr>
              <a:t>小时</a:t>
            </a:r>
          </a:p>
          <a:p>
            <a:pPr marL="742950" lvl="1" indent="-285750">
              <a:spcBef>
                <a:spcPct val="20000"/>
              </a:spcBef>
              <a:buFontTx/>
              <a:buChar char="–"/>
              <a:defRPr/>
            </a:pPr>
            <a:r>
              <a:rPr kumimoji="1" lang="zh-CN" altLang="en-US" sz="2400" b="1" kern="0" dirty="0">
                <a:solidFill>
                  <a:srgbClr val="FF0000"/>
                </a:solidFill>
                <a:latin typeface="Times New Roman"/>
                <a:ea typeface="楷体_GB2312" pitchFamily="49" charset="-122"/>
              </a:rPr>
              <a:t>准高速</a:t>
            </a:r>
            <a:r>
              <a:rPr kumimoji="1" lang="zh-CN" altLang="en-US" sz="2400" b="1" kern="0" dirty="0">
                <a:solidFill>
                  <a:srgbClr val="000000"/>
                </a:solidFill>
                <a:latin typeface="Times New Roman"/>
                <a:ea typeface="楷体_GB2312" pitchFamily="49" charset="-122"/>
              </a:rPr>
              <a:t>铁路：</a:t>
            </a:r>
            <a:r>
              <a:rPr kumimoji="1" lang="en-US" altLang="zh-CN" sz="2400" b="1" kern="0" dirty="0">
                <a:solidFill>
                  <a:srgbClr val="000000"/>
                </a:solidFill>
                <a:latin typeface="Times New Roman"/>
                <a:ea typeface="楷体_GB2312" pitchFamily="49" charset="-122"/>
              </a:rPr>
              <a:t>160~200</a:t>
            </a:r>
            <a:r>
              <a:rPr kumimoji="1" lang="zh-CN" altLang="en-US" sz="2400" b="1" kern="0" dirty="0">
                <a:solidFill>
                  <a:srgbClr val="000000"/>
                </a:solidFill>
                <a:latin typeface="Times New Roman"/>
                <a:ea typeface="楷体_GB2312" pitchFamily="49" charset="-122"/>
              </a:rPr>
              <a:t>公里</a:t>
            </a:r>
            <a:r>
              <a:rPr kumimoji="1" lang="en-US" altLang="zh-CN" sz="2400" b="1" kern="0" dirty="0">
                <a:solidFill>
                  <a:srgbClr val="000000"/>
                </a:solidFill>
                <a:latin typeface="Times New Roman"/>
                <a:ea typeface="楷体_GB2312" pitchFamily="49" charset="-122"/>
              </a:rPr>
              <a:t>/</a:t>
            </a:r>
            <a:r>
              <a:rPr kumimoji="1" lang="zh-CN" altLang="en-US" sz="2400" b="1" kern="0" dirty="0">
                <a:solidFill>
                  <a:srgbClr val="000000"/>
                </a:solidFill>
                <a:latin typeface="Times New Roman"/>
                <a:ea typeface="楷体_GB2312" pitchFamily="49" charset="-122"/>
              </a:rPr>
              <a:t>小时</a:t>
            </a:r>
          </a:p>
          <a:p>
            <a:pPr marL="742950" lvl="1" indent="-285750">
              <a:spcBef>
                <a:spcPct val="20000"/>
              </a:spcBef>
              <a:buFontTx/>
              <a:buChar char="–"/>
              <a:defRPr/>
            </a:pPr>
            <a:r>
              <a:rPr kumimoji="1" lang="zh-CN" altLang="en-US" sz="2400" b="1" kern="0" dirty="0">
                <a:solidFill>
                  <a:srgbClr val="FF0000"/>
                </a:solidFill>
                <a:latin typeface="Times New Roman"/>
                <a:ea typeface="楷体_GB2312" pitchFamily="49" charset="-122"/>
              </a:rPr>
              <a:t>高速铁路</a:t>
            </a:r>
            <a:r>
              <a:rPr kumimoji="1" lang="zh-CN" altLang="en-US" sz="2400" b="1" kern="0" dirty="0">
                <a:solidFill>
                  <a:srgbClr val="000000"/>
                </a:solidFill>
                <a:latin typeface="Times New Roman"/>
                <a:ea typeface="楷体_GB2312" pitchFamily="49" charset="-122"/>
              </a:rPr>
              <a:t>：</a:t>
            </a:r>
            <a:r>
              <a:rPr kumimoji="1" lang="en-US" altLang="zh-CN" sz="2400" b="1" kern="0" dirty="0">
                <a:solidFill>
                  <a:srgbClr val="00B0F0"/>
                </a:solidFill>
                <a:latin typeface="Times New Roman"/>
                <a:ea typeface="楷体_GB2312" pitchFamily="49" charset="-122"/>
              </a:rPr>
              <a:t>200~400</a:t>
            </a:r>
            <a:r>
              <a:rPr kumimoji="1" lang="zh-CN" altLang="en-US" sz="2400" b="1" kern="0" dirty="0">
                <a:solidFill>
                  <a:srgbClr val="00B0F0"/>
                </a:solidFill>
                <a:latin typeface="Times New Roman"/>
                <a:ea typeface="楷体_GB2312" pitchFamily="49" charset="-122"/>
              </a:rPr>
              <a:t>公里</a:t>
            </a:r>
            <a:r>
              <a:rPr kumimoji="1" lang="en-US" altLang="zh-CN" sz="2400" b="1" kern="0" dirty="0">
                <a:solidFill>
                  <a:srgbClr val="00B0F0"/>
                </a:solidFill>
                <a:latin typeface="Times New Roman"/>
                <a:ea typeface="楷体_GB2312" pitchFamily="49" charset="-122"/>
              </a:rPr>
              <a:t>/</a:t>
            </a:r>
            <a:r>
              <a:rPr kumimoji="1" lang="zh-CN" altLang="en-US" sz="2400" b="1" kern="0" dirty="0">
                <a:solidFill>
                  <a:srgbClr val="00B0F0"/>
                </a:solidFill>
                <a:latin typeface="Times New Roman"/>
                <a:ea typeface="楷体_GB2312" pitchFamily="49" charset="-122"/>
              </a:rPr>
              <a:t>小时</a:t>
            </a:r>
          </a:p>
          <a:p>
            <a:pPr marL="742950" lvl="1" indent="-285750">
              <a:spcBef>
                <a:spcPct val="20000"/>
              </a:spcBef>
              <a:buFontTx/>
              <a:buChar char="–"/>
              <a:defRPr/>
            </a:pPr>
            <a:r>
              <a:rPr kumimoji="1" lang="zh-CN" altLang="en-US" sz="2400" b="1" kern="0" dirty="0">
                <a:solidFill>
                  <a:srgbClr val="FF0000"/>
                </a:solidFill>
                <a:latin typeface="Times New Roman"/>
                <a:ea typeface="楷体_GB2312" pitchFamily="49" charset="-122"/>
              </a:rPr>
              <a:t>超高速</a:t>
            </a:r>
            <a:r>
              <a:rPr kumimoji="1" lang="zh-CN" altLang="en-US" sz="2400" b="1" kern="0" dirty="0">
                <a:solidFill>
                  <a:srgbClr val="000000"/>
                </a:solidFill>
                <a:latin typeface="Times New Roman"/>
                <a:ea typeface="楷体_GB2312" pitchFamily="49" charset="-122"/>
              </a:rPr>
              <a:t>铁路：</a:t>
            </a:r>
            <a:r>
              <a:rPr kumimoji="1" lang="en-US" altLang="zh-CN" sz="2400" b="1" kern="0" dirty="0">
                <a:solidFill>
                  <a:srgbClr val="000000"/>
                </a:solidFill>
                <a:latin typeface="Times New Roman"/>
                <a:ea typeface="楷体_GB2312" pitchFamily="49" charset="-122"/>
              </a:rPr>
              <a:t>400</a:t>
            </a:r>
            <a:r>
              <a:rPr kumimoji="1" lang="zh-CN" altLang="en-US" sz="2400" b="1" kern="0" dirty="0">
                <a:solidFill>
                  <a:srgbClr val="000000"/>
                </a:solidFill>
                <a:latin typeface="Times New Roman"/>
                <a:ea typeface="楷体_GB2312" pitchFamily="49" charset="-122"/>
              </a:rPr>
              <a:t>公里</a:t>
            </a:r>
            <a:r>
              <a:rPr kumimoji="1" lang="en-US" altLang="zh-CN" sz="2400" b="1" kern="0" dirty="0">
                <a:solidFill>
                  <a:srgbClr val="000000"/>
                </a:solidFill>
                <a:latin typeface="Times New Roman"/>
                <a:ea typeface="楷体_GB2312" pitchFamily="49" charset="-122"/>
              </a:rPr>
              <a:t>/</a:t>
            </a:r>
            <a:r>
              <a:rPr kumimoji="1" lang="zh-CN" altLang="en-US" sz="2400" b="1" kern="0" dirty="0">
                <a:solidFill>
                  <a:srgbClr val="000000"/>
                </a:solidFill>
                <a:latin typeface="Times New Roman"/>
                <a:ea typeface="楷体_GB2312" pitchFamily="49" charset="-122"/>
              </a:rPr>
              <a:t>小时以上</a:t>
            </a:r>
            <a:endParaRPr kumimoji="1" lang="en-US" altLang="zh-CN" sz="2400" b="1" kern="0" dirty="0">
              <a:solidFill>
                <a:srgbClr val="000000"/>
              </a:solidFill>
              <a:latin typeface="Times New Roman"/>
              <a:ea typeface="楷体_GB2312" pitchFamily="49" charset="-122"/>
            </a:endParaRPr>
          </a:p>
          <a:p>
            <a:pPr eaLnBrk="1" hangingPunct="1">
              <a:defRPr/>
            </a:pPr>
            <a:r>
              <a:rPr kumimoji="1" lang="zh-CN" altLang="en-US" b="1" kern="0" dirty="0" smtClean="0">
                <a:solidFill>
                  <a:srgbClr val="000000"/>
                </a:solidFill>
                <a:latin typeface="Times New Roman"/>
                <a:ea typeface="楷体_GB2312" pitchFamily="49" charset="-122"/>
              </a:rPr>
              <a:t>高速铁路</a:t>
            </a:r>
            <a:r>
              <a:rPr kumimoji="1" lang="zh-CN" altLang="en-US" b="1" kern="0" dirty="0">
                <a:solidFill>
                  <a:srgbClr val="000000"/>
                </a:solidFill>
                <a:latin typeface="Times New Roman"/>
                <a:ea typeface="楷体_GB2312" pitchFamily="49" charset="-122"/>
              </a:rPr>
              <a:t>是指</a:t>
            </a:r>
            <a:r>
              <a:rPr kumimoji="1" lang="en-US" altLang="zh-CN" b="1" kern="0" dirty="0">
                <a:solidFill>
                  <a:srgbClr val="000000"/>
                </a:solidFill>
                <a:latin typeface="Times New Roman"/>
                <a:ea typeface="楷体_GB2312" pitchFamily="49" charset="-122"/>
              </a:rPr>
              <a:t>:</a:t>
            </a:r>
            <a:endParaRPr kumimoji="1" lang="zh-CN" altLang="en-US" b="1" kern="0" dirty="0">
              <a:solidFill>
                <a:srgbClr val="000000"/>
              </a:solidFill>
              <a:latin typeface="Times New Roman"/>
              <a:ea typeface="楷体_GB2312" pitchFamily="49" charset="-122"/>
            </a:endParaRPr>
          </a:p>
          <a:p>
            <a:pPr lvl="1" eaLnBrk="1" hangingPunct="1">
              <a:defRPr/>
            </a:pPr>
            <a:r>
              <a:rPr kumimoji="1" lang="zh-CN" altLang="en-US" sz="2400" b="1" kern="0" dirty="0">
                <a:solidFill>
                  <a:srgbClr val="0033CC"/>
                </a:solidFill>
                <a:latin typeface="Times New Roman"/>
                <a:ea typeface="楷体_GB2312" pitchFamily="49" charset="-122"/>
              </a:rPr>
              <a:t>通过改造原有线路</a:t>
            </a:r>
            <a:r>
              <a:rPr kumimoji="1" lang="zh-CN" altLang="en-US" sz="2400" b="1" kern="0" dirty="0">
                <a:solidFill>
                  <a:srgbClr val="000000"/>
                </a:solidFill>
                <a:latin typeface="Times New Roman"/>
                <a:ea typeface="楷体_GB2312" pitchFamily="49" charset="-122"/>
              </a:rPr>
              <a:t>（直线化、轨距标准化），使营运速率达到</a:t>
            </a:r>
            <a:r>
              <a:rPr kumimoji="1" lang="zh-CN" altLang="en-US" sz="2400" b="1" kern="0" dirty="0">
                <a:solidFill>
                  <a:srgbClr val="0033CC"/>
                </a:solidFill>
                <a:latin typeface="Times New Roman"/>
                <a:ea typeface="楷体_GB2312" pitchFamily="49" charset="-122"/>
              </a:rPr>
              <a:t>每小时</a:t>
            </a:r>
            <a:r>
              <a:rPr kumimoji="1" lang="en-US" altLang="zh-CN" sz="2400" b="1" kern="0" dirty="0">
                <a:solidFill>
                  <a:srgbClr val="0033CC"/>
                </a:solidFill>
                <a:latin typeface="Times New Roman"/>
                <a:ea typeface="楷体_GB2312" pitchFamily="49" charset="-122"/>
              </a:rPr>
              <a:t>200</a:t>
            </a:r>
            <a:r>
              <a:rPr kumimoji="1" lang="zh-CN" altLang="en-US" sz="2400" b="1" kern="0" dirty="0">
                <a:solidFill>
                  <a:srgbClr val="0033CC"/>
                </a:solidFill>
                <a:latin typeface="Times New Roman"/>
                <a:ea typeface="楷体_GB2312" pitchFamily="49" charset="-122"/>
              </a:rPr>
              <a:t>公里以上</a:t>
            </a:r>
          </a:p>
          <a:p>
            <a:pPr lvl="1" eaLnBrk="1" hangingPunct="1">
              <a:defRPr/>
            </a:pPr>
            <a:r>
              <a:rPr kumimoji="1" lang="zh-CN" altLang="en-US" sz="2400" b="1" kern="0" dirty="0">
                <a:solidFill>
                  <a:srgbClr val="000000"/>
                </a:solidFill>
                <a:latin typeface="Times New Roman"/>
                <a:ea typeface="楷体_GB2312" pitchFamily="49" charset="-122"/>
              </a:rPr>
              <a:t>或者专门修建</a:t>
            </a:r>
            <a:r>
              <a:rPr kumimoji="1" lang="zh-CN" altLang="en-US" sz="2400" b="1" kern="0" dirty="0">
                <a:solidFill>
                  <a:srgbClr val="0033CC"/>
                </a:solidFill>
                <a:latin typeface="Times New Roman"/>
                <a:ea typeface="楷体_GB2312" pitchFamily="49" charset="-122"/>
              </a:rPr>
              <a:t>新的“高速新线”</a:t>
            </a:r>
            <a:r>
              <a:rPr kumimoji="1" lang="zh-CN" altLang="en-US" sz="2400" b="1" kern="0" dirty="0">
                <a:solidFill>
                  <a:srgbClr val="000000"/>
                </a:solidFill>
                <a:latin typeface="Times New Roman"/>
                <a:ea typeface="楷体_GB2312" pitchFamily="49" charset="-122"/>
              </a:rPr>
              <a:t>，使营运速率达到每小时</a:t>
            </a:r>
            <a:r>
              <a:rPr kumimoji="1" lang="en-US" altLang="zh-CN" sz="2400" b="1" kern="0" dirty="0">
                <a:solidFill>
                  <a:srgbClr val="0033CC"/>
                </a:solidFill>
                <a:latin typeface="Times New Roman"/>
                <a:ea typeface="楷体_GB2312" pitchFamily="49" charset="-122"/>
              </a:rPr>
              <a:t>250</a:t>
            </a:r>
            <a:r>
              <a:rPr kumimoji="1" lang="zh-CN" altLang="en-US" sz="2400" b="1" kern="0" dirty="0">
                <a:solidFill>
                  <a:srgbClr val="0033CC"/>
                </a:solidFill>
                <a:latin typeface="Times New Roman"/>
                <a:ea typeface="楷体_GB2312" pitchFamily="49" charset="-122"/>
              </a:rPr>
              <a:t>公里以上</a:t>
            </a:r>
            <a:r>
              <a:rPr kumimoji="1" lang="zh-CN" altLang="en-US" sz="2400" b="1" kern="0" dirty="0">
                <a:solidFill>
                  <a:srgbClr val="000000"/>
                </a:solidFill>
                <a:latin typeface="Times New Roman"/>
                <a:ea typeface="楷体_GB2312" pitchFamily="49" charset="-122"/>
              </a:rPr>
              <a:t>的铁路系统。</a:t>
            </a:r>
            <a:r>
              <a:rPr kumimoji="1" lang="zh-CN" altLang="en-US" sz="3200" b="1" dirty="0">
                <a:solidFill>
                  <a:srgbClr val="000000"/>
                </a:solidFill>
                <a:latin typeface="Times New Roman" panose="02020603050405020304" pitchFamily="18" charset="0"/>
                <a:ea typeface="楷体_GB2312" pitchFamily="49" charset="-122"/>
              </a:rPr>
              <a:t> </a:t>
            </a:r>
          </a:p>
          <a:p>
            <a:pPr marL="742950" lvl="1" indent="-285750">
              <a:spcBef>
                <a:spcPct val="20000"/>
              </a:spcBef>
              <a:buFontTx/>
              <a:buChar char="–"/>
              <a:defRPr/>
            </a:pPr>
            <a:endParaRPr kumimoji="1" lang="zh-CN" altLang="en-US" sz="2400" b="1" kern="0" dirty="0">
              <a:solidFill>
                <a:srgbClr val="000000"/>
              </a:solidFill>
              <a:latin typeface="Times New Roman"/>
              <a:ea typeface="楷体_GB2312" pitchFamily="49" charset="-122"/>
            </a:endParaRPr>
          </a:p>
        </p:txBody>
      </p:sp>
      <p:sp>
        <p:nvSpPr>
          <p:cNvPr id="17412" name="Rectangle 58"/>
          <p:cNvSpPr>
            <a:spLocks noChangeArrowheads="1"/>
          </p:cNvSpPr>
          <p:nvPr/>
        </p:nvSpPr>
        <p:spPr bwMode="auto">
          <a:xfrm>
            <a:off x="790575" y="149225"/>
            <a:ext cx="6096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kumimoji="0" lang="en-US" altLang="zh-CN" sz="3600">
                <a:solidFill>
                  <a:schemeClr val="tx2"/>
                </a:solidFill>
                <a:latin typeface="黑体" panose="02010609060101010101" pitchFamily="49" charset="-122"/>
              </a:rPr>
              <a:t>2.1</a:t>
            </a:r>
            <a:r>
              <a:rPr kumimoji="0" lang="zh-CN" altLang="en-US" sz="3600">
                <a:solidFill>
                  <a:schemeClr val="tx2"/>
                </a:solidFill>
                <a:latin typeface="黑体" panose="02010609060101010101" pitchFamily="49" charset="-122"/>
              </a:rPr>
              <a:t>高速铁路标准</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descr="跨座式独轨"/>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5650" y="836613"/>
            <a:ext cx="7848600" cy="542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a:spLocks noChangeArrowheads="1"/>
          </p:cNvSpPr>
          <p:nvPr/>
        </p:nvSpPr>
        <p:spPr bwMode="auto">
          <a:xfrm>
            <a:off x="1021835" y="269747"/>
            <a:ext cx="7200900" cy="476250"/>
          </a:xfrm>
          <a:prstGeom prst="rect">
            <a:avLst/>
          </a:prstGeom>
          <a:noFill/>
          <a:ln w="9525">
            <a:noFill/>
            <a:miter lim="800000"/>
            <a:headEnd/>
            <a:tailEnd/>
          </a:ln>
        </p:spPr>
        <p:txBody>
          <a:bodyPr tIns="0" bIns="0"/>
          <a:lstStyle/>
          <a:p>
            <a:pPr marL="609600" indent="-609600" algn="ctr" eaLnBrk="1" hangingPunct="1">
              <a:buClr>
                <a:schemeClr val="bg1"/>
              </a:buClr>
              <a:defRPr/>
            </a:pPr>
            <a:r>
              <a:rPr lang="zh-CN" altLang="en-US" b="1" dirty="0">
                <a:solidFill>
                  <a:srgbClr val="FF0000"/>
                </a:solidFill>
                <a:latin typeface="+mj-ea"/>
                <a:ea typeface="+mj-ea"/>
              </a:rPr>
              <a:t>日本北九州小仓线跨座式独轨</a:t>
            </a:r>
            <a:endParaRPr lang="en-US" altLang="zh-CN" b="1" dirty="0">
              <a:solidFill>
                <a:srgbClr val="FF0000"/>
              </a:solidFill>
              <a:latin typeface="+mj-ea"/>
              <a:ea typeface="+mj-ea"/>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5" descr="200681049452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606" y="2002567"/>
            <a:ext cx="7648575" cy="383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6"/>
          <p:cNvSpPr>
            <a:spLocks noChangeArrowheads="1"/>
          </p:cNvSpPr>
          <p:nvPr/>
        </p:nvSpPr>
        <p:spPr bwMode="auto">
          <a:xfrm>
            <a:off x="786606" y="296563"/>
            <a:ext cx="7793038" cy="411506"/>
          </a:xfrm>
          <a:prstGeom prst="rect">
            <a:avLst/>
          </a:prstGeom>
          <a:noFill/>
          <a:ln w="9525">
            <a:noFill/>
            <a:miter lim="800000"/>
            <a:headEnd/>
            <a:tailEnd/>
          </a:ln>
        </p:spPr>
        <p:txBody>
          <a:bodyPr anchor="b"/>
          <a:lstStyle/>
          <a:p>
            <a:pPr algn="ctr" eaLnBrk="1" hangingPunct="1">
              <a:defRPr/>
            </a:pPr>
            <a:r>
              <a:rPr lang="zh-CN" altLang="en-US" b="1" dirty="0">
                <a:solidFill>
                  <a:srgbClr val="FF0000"/>
                </a:solidFill>
                <a:latin typeface="+mj-ea"/>
                <a:ea typeface="+mj-ea"/>
              </a:rPr>
              <a:t>悉尼独轨交通</a:t>
            </a:r>
            <a:endParaRPr lang="en-US" altLang="zh-CN" b="1" dirty="0">
              <a:solidFill>
                <a:srgbClr val="FF0000"/>
              </a:solidFill>
              <a:latin typeface="+mj-ea"/>
              <a:ea typeface="+mj-ea"/>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descr="umt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8240" y="1462689"/>
            <a:ext cx="682752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3"/>
          <p:cNvSpPr>
            <a:spLocks noChangeArrowheads="1"/>
          </p:cNvSpPr>
          <p:nvPr/>
        </p:nvSpPr>
        <p:spPr bwMode="auto">
          <a:xfrm>
            <a:off x="0" y="144505"/>
            <a:ext cx="9144000" cy="519113"/>
          </a:xfrm>
          <a:prstGeom prst="rect">
            <a:avLst/>
          </a:prstGeom>
          <a:noFill/>
          <a:ln w="12700" cap="sq">
            <a:noFill/>
            <a:miter lim="800000"/>
            <a:headEnd type="none" w="sm" len="sm"/>
            <a:tailEnd type="none" w="sm" len="sm"/>
          </a:ln>
        </p:spPr>
        <p:txBody>
          <a:bodyPr>
            <a:spAutoFit/>
          </a:bodyPr>
          <a:lstStyle/>
          <a:p>
            <a:pPr algn="ctr">
              <a:defRPr/>
            </a:pPr>
            <a:r>
              <a:rPr lang="zh-CN" altLang="en-US" b="1" dirty="0">
                <a:solidFill>
                  <a:srgbClr val="FF0000"/>
                </a:solidFill>
                <a:latin typeface="+mj-ea"/>
                <a:ea typeface="+mj-ea"/>
              </a:rPr>
              <a:t>德国中部城市乌伯塔的悬挂式独轨交通</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6" descr="旧金山有轨电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423" y="3216146"/>
            <a:ext cx="3744912" cy="332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1" name="Rectangle 7"/>
          <p:cNvSpPr>
            <a:spLocks noChangeArrowheads="1"/>
          </p:cNvSpPr>
          <p:nvPr/>
        </p:nvSpPr>
        <p:spPr bwMode="auto">
          <a:xfrm>
            <a:off x="790575" y="1104900"/>
            <a:ext cx="8137525"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spcBef>
                <a:spcPct val="0"/>
              </a:spcBef>
              <a:spcAft>
                <a:spcPct val="15000"/>
              </a:spcAft>
              <a:buClrTx/>
              <a:buFontTx/>
              <a:buNone/>
            </a:pPr>
            <a:r>
              <a:rPr lang="zh-CN" altLang="en-US" sz="2400" b="1" dirty="0">
                <a:solidFill>
                  <a:srgbClr val="000000"/>
                </a:solidFill>
                <a:ea typeface="宋体" panose="02010600030101010101" pitchFamily="2" charset="-122"/>
              </a:rPr>
              <a:t>新型有轨电车是介于公共汽车与地铁间的一种低运量的轨道交通系统。现代有轨电车与性能较差的轻轨交通已很接近，只是车辆尺寸稍小一些，运营速度接近</a:t>
            </a:r>
            <a:r>
              <a:rPr lang="en-US" altLang="zh-CN" sz="2400" b="1" dirty="0" smtClean="0">
                <a:solidFill>
                  <a:srgbClr val="FF0000"/>
                </a:solidFill>
                <a:ea typeface="宋体" panose="02010600030101010101" pitchFamily="2" charset="-122"/>
              </a:rPr>
              <a:t>20km</a:t>
            </a:r>
            <a:r>
              <a:rPr lang="zh-CN" altLang="en-US" sz="2400" b="1" dirty="0" smtClean="0">
                <a:solidFill>
                  <a:srgbClr val="FF0000"/>
                </a:solidFill>
                <a:ea typeface="宋体" panose="02010600030101010101" pitchFamily="2" charset="-122"/>
              </a:rPr>
              <a:t>／</a:t>
            </a:r>
            <a:r>
              <a:rPr lang="en-US" altLang="zh-CN" sz="2400" b="1" dirty="0" smtClean="0">
                <a:solidFill>
                  <a:srgbClr val="FF0000"/>
                </a:solidFill>
                <a:ea typeface="宋体" panose="02010600030101010101" pitchFamily="2" charset="-122"/>
              </a:rPr>
              <a:t>h</a:t>
            </a:r>
            <a:r>
              <a:rPr lang="zh-CN" altLang="en-US" sz="2400" b="1" dirty="0">
                <a:solidFill>
                  <a:srgbClr val="000000"/>
                </a:solidFill>
                <a:ea typeface="宋体" panose="02010600030101010101" pitchFamily="2" charset="-122"/>
              </a:rPr>
              <a:t>，单向运能可达</a:t>
            </a:r>
            <a:r>
              <a:rPr lang="en-US" altLang="zh-CN" sz="2400" b="1" dirty="0">
                <a:solidFill>
                  <a:srgbClr val="FF0000"/>
                </a:solidFill>
                <a:ea typeface="宋体" panose="02010600030101010101" pitchFamily="2" charset="-122"/>
              </a:rPr>
              <a:t>2</a:t>
            </a:r>
            <a:r>
              <a:rPr lang="zh-CN" altLang="en-US" sz="2400" b="1" dirty="0">
                <a:solidFill>
                  <a:srgbClr val="FF0000"/>
                </a:solidFill>
                <a:ea typeface="宋体" panose="02010600030101010101" pitchFamily="2" charset="-122"/>
              </a:rPr>
              <a:t>万人／</a:t>
            </a:r>
            <a:r>
              <a:rPr lang="en-US" altLang="zh-CN" sz="2400" b="1" dirty="0">
                <a:solidFill>
                  <a:srgbClr val="FF0000"/>
                </a:solidFill>
                <a:ea typeface="宋体" panose="02010600030101010101" pitchFamily="2" charset="-122"/>
              </a:rPr>
              <a:t>h</a:t>
            </a:r>
            <a:r>
              <a:rPr lang="zh-CN" altLang="en-US" sz="2400" b="1" dirty="0">
                <a:solidFill>
                  <a:srgbClr val="000000"/>
                </a:solidFill>
                <a:ea typeface="宋体" panose="02010600030101010101" pitchFamily="2" charset="-122"/>
              </a:rPr>
              <a:t>。</a:t>
            </a:r>
          </a:p>
          <a:p>
            <a:pPr algn="just" eaLnBrk="1" hangingPunct="1">
              <a:spcBef>
                <a:spcPct val="0"/>
              </a:spcBef>
              <a:spcAft>
                <a:spcPct val="15000"/>
              </a:spcAft>
              <a:buClrTx/>
              <a:buFontTx/>
              <a:buNone/>
            </a:pPr>
            <a:endParaRPr lang="zh-CN" altLang="en-US" sz="2400" b="1" dirty="0">
              <a:solidFill>
                <a:srgbClr val="000000"/>
              </a:solidFill>
              <a:ea typeface="宋体" panose="02010600030101010101" pitchFamily="2" charset="-122"/>
            </a:endParaRPr>
          </a:p>
        </p:txBody>
      </p:sp>
      <p:sp>
        <p:nvSpPr>
          <p:cNvPr id="78852" name="Rectangle 58"/>
          <p:cNvSpPr>
            <a:spLocks noChangeArrowheads="1"/>
          </p:cNvSpPr>
          <p:nvPr/>
        </p:nvSpPr>
        <p:spPr bwMode="auto">
          <a:xfrm>
            <a:off x="790575" y="149225"/>
            <a:ext cx="6096000" cy="67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5000"/>
              </a:lnSpc>
              <a:spcBef>
                <a:spcPct val="15000"/>
              </a:spcBef>
              <a:spcAft>
                <a:spcPct val="15000"/>
              </a:spcAft>
              <a:buClrTx/>
              <a:buFontTx/>
              <a:buNone/>
            </a:pPr>
            <a:r>
              <a:rPr kumimoji="0" lang="en-US" altLang="zh-CN" sz="3600">
                <a:solidFill>
                  <a:schemeClr val="tx2"/>
                </a:solidFill>
                <a:latin typeface="黑体" panose="02010609060101010101" pitchFamily="49" charset="-122"/>
              </a:rPr>
              <a:t>4.7 </a:t>
            </a:r>
            <a:r>
              <a:rPr kumimoji="0" lang="zh-CN" altLang="en-US" sz="3600">
                <a:solidFill>
                  <a:schemeClr val="tx2"/>
                </a:solidFill>
                <a:latin typeface="黑体" panose="02010609060101010101" pitchFamily="49" charset="-122"/>
              </a:rPr>
              <a:t>有轨电车</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3" descr="20080928104812182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9488" y="1356198"/>
            <a:ext cx="7000875" cy="524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5" name="Rectangle 4"/>
          <p:cNvSpPr>
            <a:spLocks noChangeArrowheads="1"/>
          </p:cNvSpPr>
          <p:nvPr/>
        </p:nvSpPr>
        <p:spPr bwMode="auto">
          <a:xfrm>
            <a:off x="2924476" y="190629"/>
            <a:ext cx="33909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0"/>
              </a:spcBef>
              <a:buClrTx/>
              <a:buFontTx/>
              <a:buNone/>
            </a:pPr>
            <a:r>
              <a:rPr lang="zh-CN" altLang="en-US" dirty="0">
                <a:solidFill>
                  <a:srgbClr val="CC3300"/>
                </a:solidFill>
                <a:latin typeface="黑体" panose="02010609060101010101" pitchFamily="49" charset="-122"/>
                <a:ea typeface="宋体" panose="02010600030101010101" pitchFamily="2" charset="-122"/>
              </a:rPr>
              <a:t>大连有轨电车</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4"/>
          <p:cNvSpPr>
            <a:spLocks noChangeArrowheads="1"/>
          </p:cNvSpPr>
          <p:nvPr/>
        </p:nvSpPr>
        <p:spPr bwMode="auto">
          <a:xfrm>
            <a:off x="3068680" y="173595"/>
            <a:ext cx="3390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0"/>
              </a:spcBef>
              <a:buClrTx/>
              <a:buFontTx/>
              <a:buNone/>
            </a:pPr>
            <a:r>
              <a:rPr lang="zh-CN" altLang="en-US" dirty="0">
                <a:solidFill>
                  <a:srgbClr val="CC3300"/>
                </a:solidFill>
                <a:latin typeface="黑体" panose="02010609060101010101" pitchFamily="49" charset="-122"/>
                <a:ea typeface="宋体" panose="02010600030101010101" pitchFamily="2" charset="-122"/>
              </a:rPr>
              <a:t>长春有轨电车</a:t>
            </a:r>
          </a:p>
        </p:txBody>
      </p:sp>
      <p:pic>
        <p:nvPicPr>
          <p:cNvPr id="80899" name="Picture 2" descr="3880399_b"/>
          <p:cNvPicPr>
            <a:picLocks noChangeAspect="1" noChangeArrowheads="1"/>
          </p:cNvPicPr>
          <p:nvPr/>
        </p:nvPicPr>
        <p:blipFill rotWithShape="1">
          <a:blip r:embed="rId2">
            <a:extLst>
              <a:ext uri="{28A0092B-C50C-407E-A947-70E740481C1C}">
                <a14:useLocalDpi xmlns:a14="http://schemas.microsoft.com/office/drawing/2010/main" val="0"/>
              </a:ext>
            </a:extLst>
          </a:blip>
          <a:srcRect t="7561" b="7603"/>
          <a:stretch/>
        </p:blipFill>
        <p:spPr bwMode="auto">
          <a:xfrm>
            <a:off x="1097005" y="1455243"/>
            <a:ext cx="7334250" cy="4888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4"/>
          <p:cNvSpPr>
            <a:spLocks noChangeArrowheads="1"/>
          </p:cNvSpPr>
          <p:nvPr/>
        </p:nvSpPr>
        <p:spPr bwMode="auto">
          <a:xfrm>
            <a:off x="2749851" y="187925"/>
            <a:ext cx="3390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0"/>
              </a:spcBef>
              <a:buClrTx/>
              <a:buFontTx/>
              <a:buNone/>
            </a:pPr>
            <a:r>
              <a:rPr lang="zh-CN" altLang="en-US" dirty="0">
                <a:solidFill>
                  <a:srgbClr val="CC3300"/>
                </a:solidFill>
                <a:latin typeface="黑体" panose="02010609060101010101" pitchFamily="49" charset="-122"/>
                <a:ea typeface="宋体" panose="02010600030101010101" pitchFamily="2" charset="-122"/>
              </a:rPr>
              <a:t>香港有轨电车</a:t>
            </a:r>
          </a:p>
        </p:txBody>
      </p:sp>
      <p:pic>
        <p:nvPicPr>
          <p:cNvPr id="81923" name="Picture 2" descr="321472570901397226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1268413"/>
            <a:ext cx="6786563" cy="508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descr="Cable_Ca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2549" y="1530093"/>
            <a:ext cx="7043790" cy="467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7" name="Rectangle 2"/>
          <p:cNvSpPr txBox="1">
            <a:spLocks noChangeArrowheads="1"/>
          </p:cNvSpPr>
          <p:nvPr/>
        </p:nvSpPr>
        <p:spPr bwMode="auto">
          <a:xfrm>
            <a:off x="1319581" y="182391"/>
            <a:ext cx="668972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0"/>
              </a:spcBef>
              <a:buClrTx/>
              <a:buFontTx/>
              <a:buNone/>
            </a:pPr>
            <a:r>
              <a:rPr lang="zh-CN" altLang="en-US" dirty="0" smtClean="0">
                <a:solidFill>
                  <a:srgbClr val="CC3300"/>
                </a:solidFill>
                <a:latin typeface="黑体" panose="02010609060101010101" pitchFamily="49" charset="-122"/>
                <a:ea typeface="宋体" panose="02010600030101010101" pitchFamily="2" charset="-122"/>
              </a:rPr>
              <a:t>美国有轨电车 </a:t>
            </a:r>
            <a:endParaRPr lang="zh-CN" altLang="en-US" dirty="0">
              <a:solidFill>
                <a:srgbClr val="CC3300"/>
              </a:solidFill>
              <a:latin typeface="黑体" panose="02010609060101010101" pitchFamily="49"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descr="pg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49" y="1520955"/>
            <a:ext cx="6172200" cy="4690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txBox="1">
            <a:spLocks noChangeArrowheads="1"/>
          </p:cNvSpPr>
          <p:nvPr/>
        </p:nvSpPr>
        <p:spPr>
          <a:xfrm>
            <a:off x="3437731" y="157678"/>
            <a:ext cx="2916237" cy="546100"/>
          </a:xfrm>
          <a:prstGeom prst="rect">
            <a:avLst/>
          </a:prstGeom>
        </p:spPr>
        <p:txBody>
          <a:bodyPr anchor="ctr">
            <a:normAutofit/>
          </a:bodyPr>
          <a:lstStyle/>
          <a:p>
            <a:pPr algn="ctr" eaLnBrk="1" hangingPunct="1">
              <a:defRPr/>
            </a:pPr>
            <a:r>
              <a:rPr lang="zh-CN" altLang="en-US" sz="2400" b="1" cap="all" dirty="0" smtClean="0">
                <a:solidFill>
                  <a:srgbClr val="FF0000"/>
                </a:solidFill>
                <a:latin typeface="+mj-lt"/>
                <a:ea typeface="+mj-ea"/>
                <a:cs typeface="+mj-cs"/>
              </a:rPr>
              <a:t>德国有轨电车 </a:t>
            </a:r>
            <a:endParaRPr lang="zh-CN" altLang="en-US" sz="2400" b="1" cap="all" dirty="0">
              <a:solidFill>
                <a:srgbClr val="FF0000"/>
              </a:solidFill>
              <a:latin typeface="+mj-lt"/>
              <a:ea typeface="+mj-ea"/>
              <a:cs typeface="+mj-cs"/>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6"/>
          <p:cNvSpPr>
            <a:spLocks noChangeArrowheads="1"/>
          </p:cNvSpPr>
          <p:nvPr/>
        </p:nvSpPr>
        <p:spPr bwMode="auto">
          <a:xfrm>
            <a:off x="965200" y="1208088"/>
            <a:ext cx="5635625"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30000"/>
              </a:lnSpc>
              <a:spcBef>
                <a:spcPct val="0"/>
              </a:spcBef>
              <a:buClrTx/>
              <a:buFontTx/>
              <a:buNone/>
            </a:pPr>
            <a:r>
              <a:rPr lang="zh-CN" altLang="en-US">
                <a:solidFill>
                  <a:schemeClr val="tx1"/>
                </a:solidFill>
                <a:ea typeface="宋体" panose="02010600030101010101" pitchFamily="2" charset="-122"/>
              </a:rPr>
              <a:t>（</a:t>
            </a:r>
            <a:r>
              <a:rPr lang="en-US" altLang="zh-CN">
                <a:solidFill>
                  <a:schemeClr val="tx1"/>
                </a:solidFill>
                <a:ea typeface="宋体" panose="02010600030101010101" pitchFamily="2" charset="-122"/>
              </a:rPr>
              <a:t>6</a:t>
            </a:r>
            <a:r>
              <a:rPr lang="zh-CN" altLang="en-US">
                <a:solidFill>
                  <a:schemeClr val="tx1"/>
                </a:solidFill>
                <a:ea typeface="宋体" panose="02010600030101010101" pitchFamily="2" charset="-122"/>
              </a:rPr>
              <a:t>）磁浮交通系统</a:t>
            </a:r>
          </a:p>
          <a:p>
            <a:pPr eaLnBrk="1" hangingPunct="1">
              <a:lnSpc>
                <a:spcPct val="130000"/>
              </a:lnSpc>
              <a:spcBef>
                <a:spcPct val="0"/>
              </a:spcBef>
              <a:buClrTx/>
              <a:buFontTx/>
              <a:buNone/>
            </a:pPr>
            <a:r>
              <a:rPr lang="zh-CN" altLang="en-US">
                <a:solidFill>
                  <a:schemeClr val="tx1"/>
                </a:solidFill>
                <a:ea typeface="宋体" panose="02010600030101010101" pitchFamily="2" charset="-122"/>
              </a:rPr>
              <a:t>（</a:t>
            </a:r>
            <a:r>
              <a:rPr lang="en-US" altLang="zh-CN">
                <a:solidFill>
                  <a:schemeClr val="tx1"/>
                </a:solidFill>
                <a:ea typeface="宋体" panose="02010600030101010101" pitchFamily="2" charset="-122"/>
              </a:rPr>
              <a:t>7</a:t>
            </a:r>
            <a:r>
              <a:rPr lang="zh-CN" altLang="en-US">
                <a:solidFill>
                  <a:schemeClr val="tx1"/>
                </a:solidFill>
                <a:ea typeface="宋体" panose="02010600030101010101" pitchFamily="2" charset="-122"/>
              </a:rPr>
              <a:t>）缆索轨道交通 </a:t>
            </a:r>
          </a:p>
        </p:txBody>
      </p:sp>
      <p:pic>
        <p:nvPicPr>
          <p:cNvPr id="84995" name="Picture 7" descr="日本新交通系统（神户）"/>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1854" y="2693130"/>
            <a:ext cx="5257800" cy="371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日期占位符 3"/>
          <p:cNvSpPr>
            <a:spLocks noGrp="1"/>
          </p:cNvSpPr>
          <p:nvPr>
            <p:ph type="dt"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endParaRPr lang="en-US" altLang="zh-CN" sz="1400">
              <a:solidFill>
                <a:schemeClr val="tx1"/>
              </a:solidFill>
              <a:ea typeface="宋体" panose="02010600030101010101" pitchFamily="2" charset="-122"/>
            </a:endParaRPr>
          </a:p>
        </p:txBody>
      </p:sp>
      <p:sp>
        <p:nvSpPr>
          <p:cNvPr id="7" name="Rectangle 3"/>
          <p:cNvSpPr txBox="1">
            <a:spLocks noChangeArrowheads="1"/>
          </p:cNvSpPr>
          <p:nvPr/>
        </p:nvSpPr>
        <p:spPr bwMode="auto">
          <a:xfrm>
            <a:off x="774700" y="1223963"/>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lnSpc>
                <a:spcPct val="120000"/>
              </a:lnSpc>
              <a:spcBef>
                <a:spcPct val="20000"/>
              </a:spcBef>
              <a:spcAft>
                <a:spcPct val="0"/>
              </a:spcAft>
              <a:buClr>
                <a:srgbClr val="336699"/>
              </a:buClr>
              <a:buFont typeface="Wingdings" panose="05000000000000000000" pitchFamily="2" charset="2"/>
              <a:buChar char="v"/>
              <a:defRPr kumimoji="1" sz="2800">
                <a:solidFill>
                  <a:srgbClr val="333399"/>
                </a:solidFill>
                <a:latin typeface="+mn-lt"/>
                <a:ea typeface="+mn-ea"/>
                <a:cs typeface="+mn-cs"/>
              </a:defRPr>
            </a:lvl1pPr>
            <a:lvl2pPr marL="742950" indent="-285750" algn="l" rtl="0" eaLnBrk="0" fontAlgn="base" hangingPunct="0">
              <a:lnSpc>
                <a:spcPct val="120000"/>
              </a:lnSpc>
              <a:spcBef>
                <a:spcPct val="20000"/>
              </a:spcBef>
              <a:spcAft>
                <a:spcPct val="0"/>
              </a:spcAft>
              <a:buClr>
                <a:srgbClr val="336699"/>
              </a:buClr>
              <a:buFont typeface="Wingdings" panose="05000000000000000000" pitchFamily="2" charset="2"/>
              <a:buChar char="w"/>
              <a:defRPr kumimoji="1" sz="2000">
                <a:solidFill>
                  <a:srgbClr val="333399"/>
                </a:solidFill>
                <a:latin typeface="+mn-lt"/>
                <a:ea typeface="+mn-ea"/>
              </a:defRPr>
            </a:lvl2pPr>
            <a:lvl3pPr marL="1143000" indent="-228600" algn="l" rtl="0" eaLnBrk="0" fontAlgn="base" hangingPunct="0">
              <a:lnSpc>
                <a:spcPct val="120000"/>
              </a:lnSpc>
              <a:spcBef>
                <a:spcPct val="20000"/>
              </a:spcBef>
              <a:spcAft>
                <a:spcPct val="0"/>
              </a:spcAft>
              <a:buClr>
                <a:srgbClr val="336699"/>
              </a:buClr>
              <a:buFont typeface="Wingdings" panose="05000000000000000000" pitchFamily="2" charset="2"/>
              <a:buChar char=""/>
              <a:defRPr kumimoji="1" sz="2000">
                <a:solidFill>
                  <a:srgbClr val="333399"/>
                </a:solidFill>
                <a:latin typeface="+mn-lt"/>
                <a:ea typeface="+mn-ea"/>
              </a:defRPr>
            </a:lvl3pPr>
            <a:lvl4pPr marL="1600200" indent="-228600" algn="l" rtl="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mn-lt"/>
                <a:ea typeface="+mn-ea"/>
              </a:defRPr>
            </a:lvl4pPr>
            <a:lvl5pPr marL="2057400" indent="-228600" algn="l" rtl="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mn-lt"/>
                <a:ea typeface="+mn-ea"/>
              </a:defRPr>
            </a:lvl5pPr>
            <a:lvl6pPr marL="2514600" indent="-228600" algn="l" rtl="0" fontAlgn="base">
              <a:lnSpc>
                <a:spcPct val="120000"/>
              </a:lnSpc>
              <a:spcBef>
                <a:spcPct val="20000"/>
              </a:spcBef>
              <a:spcAft>
                <a:spcPct val="0"/>
              </a:spcAft>
              <a:buClr>
                <a:srgbClr val="336699"/>
              </a:buClr>
              <a:buFont typeface="Wingdings" pitchFamily="2" charset="2"/>
              <a:buChar char="v"/>
              <a:defRPr kumimoji="1" sz="2000">
                <a:solidFill>
                  <a:srgbClr val="333399"/>
                </a:solidFill>
                <a:latin typeface="+mn-lt"/>
                <a:ea typeface="+mn-ea"/>
              </a:defRPr>
            </a:lvl6pPr>
            <a:lvl7pPr marL="2971800" indent="-228600" algn="l" rtl="0" fontAlgn="base">
              <a:lnSpc>
                <a:spcPct val="120000"/>
              </a:lnSpc>
              <a:spcBef>
                <a:spcPct val="20000"/>
              </a:spcBef>
              <a:spcAft>
                <a:spcPct val="0"/>
              </a:spcAft>
              <a:buClr>
                <a:srgbClr val="336699"/>
              </a:buClr>
              <a:buFont typeface="Wingdings" pitchFamily="2" charset="2"/>
              <a:buChar char="v"/>
              <a:defRPr kumimoji="1" sz="2000">
                <a:solidFill>
                  <a:srgbClr val="333399"/>
                </a:solidFill>
                <a:latin typeface="+mn-lt"/>
                <a:ea typeface="+mn-ea"/>
              </a:defRPr>
            </a:lvl7pPr>
            <a:lvl8pPr marL="3429000" indent="-228600" algn="l" rtl="0" fontAlgn="base">
              <a:lnSpc>
                <a:spcPct val="120000"/>
              </a:lnSpc>
              <a:spcBef>
                <a:spcPct val="20000"/>
              </a:spcBef>
              <a:spcAft>
                <a:spcPct val="0"/>
              </a:spcAft>
              <a:buClr>
                <a:srgbClr val="336699"/>
              </a:buClr>
              <a:buFont typeface="Wingdings" pitchFamily="2" charset="2"/>
              <a:buChar char="v"/>
              <a:defRPr kumimoji="1" sz="2000">
                <a:solidFill>
                  <a:srgbClr val="333399"/>
                </a:solidFill>
                <a:latin typeface="+mn-lt"/>
                <a:ea typeface="+mn-ea"/>
              </a:defRPr>
            </a:lvl8pPr>
            <a:lvl9pPr marL="3886200" indent="-228600" algn="l" rtl="0" fontAlgn="base">
              <a:lnSpc>
                <a:spcPct val="120000"/>
              </a:lnSpc>
              <a:spcBef>
                <a:spcPct val="20000"/>
              </a:spcBef>
              <a:spcAft>
                <a:spcPct val="0"/>
              </a:spcAft>
              <a:buClr>
                <a:srgbClr val="336699"/>
              </a:buClr>
              <a:buFont typeface="Wingdings" pitchFamily="2" charset="2"/>
              <a:buChar char="v"/>
              <a:defRPr kumimoji="1" sz="2000">
                <a:solidFill>
                  <a:srgbClr val="333399"/>
                </a:solidFill>
                <a:latin typeface="+mn-lt"/>
                <a:ea typeface="+mn-ea"/>
              </a:defRPr>
            </a:lvl9pPr>
          </a:lstStyle>
          <a:p>
            <a:pPr>
              <a:defRPr/>
            </a:pPr>
            <a:r>
              <a:rPr lang="zh-CN" altLang="en-US" b="1" kern="0" dirty="0" smtClean="0">
                <a:solidFill>
                  <a:srgbClr val="0033CC"/>
                </a:solidFill>
                <a:ea typeface="楷体_GB2312" pitchFamily="49" charset="-122"/>
              </a:rPr>
              <a:t>欧洲高速铁路联网高速列车技术条件</a:t>
            </a:r>
            <a:endParaRPr lang="en-US" altLang="zh-CN" b="1" kern="0" dirty="0" smtClean="0">
              <a:solidFill>
                <a:srgbClr val="0033CC"/>
              </a:solidFill>
              <a:ea typeface="楷体_GB2312" pitchFamily="49" charset="-122"/>
            </a:endParaRPr>
          </a:p>
          <a:p>
            <a:pPr>
              <a:buFontTx/>
              <a:buNone/>
              <a:defRPr/>
            </a:pPr>
            <a:r>
              <a:rPr lang="zh-CN" altLang="en-US" b="1" kern="0" dirty="0" smtClean="0">
                <a:ea typeface="楷体_GB2312" pitchFamily="49" charset="-122"/>
              </a:rPr>
              <a:t>对公共交通的</a:t>
            </a:r>
            <a:r>
              <a:rPr lang="zh-CN" altLang="en-US" b="1" kern="0" dirty="0" smtClean="0">
                <a:solidFill>
                  <a:srgbClr val="FF0000"/>
                </a:solidFill>
                <a:ea typeface="楷体_GB2312" pitchFamily="49" charset="-122"/>
              </a:rPr>
              <a:t>高速</a:t>
            </a:r>
            <a:r>
              <a:rPr lang="zh-CN" altLang="en-US" b="1" kern="0" dirty="0">
                <a:solidFill>
                  <a:srgbClr val="FF0000"/>
                </a:solidFill>
                <a:ea typeface="楷体_GB2312" pitchFamily="49" charset="-122"/>
              </a:rPr>
              <a:t>铁路</a:t>
            </a:r>
            <a:r>
              <a:rPr lang="zh-CN" altLang="en-US" b="1" kern="0" dirty="0" smtClean="0">
                <a:ea typeface="楷体_GB2312" pitchFamily="49" charset="-122"/>
              </a:rPr>
              <a:t>规定为：</a:t>
            </a:r>
            <a:endParaRPr lang="en-US" altLang="zh-CN" b="1" kern="0" dirty="0" smtClean="0">
              <a:ea typeface="楷体_GB2312" pitchFamily="49" charset="-122"/>
            </a:endParaRPr>
          </a:p>
          <a:p>
            <a:pPr>
              <a:buFontTx/>
              <a:buNone/>
              <a:defRPr/>
            </a:pPr>
            <a:r>
              <a:rPr lang="en-US" altLang="zh-CN" b="1" kern="0" dirty="0" smtClean="0">
                <a:ea typeface="楷体_GB2312" pitchFamily="49" charset="-122"/>
              </a:rPr>
              <a:t>--</a:t>
            </a:r>
            <a:r>
              <a:rPr lang="zh-CN" altLang="en-US" b="1" kern="0" dirty="0" smtClean="0">
                <a:ea typeface="楷体_GB2312" pitchFamily="49" charset="-122"/>
              </a:rPr>
              <a:t>新建线路为</a:t>
            </a:r>
            <a:r>
              <a:rPr lang="en-US" altLang="en-US" b="1" kern="0" dirty="0" smtClean="0">
                <a:ea typeface="楷体_GB2312" pitchFamily="49" charset="-122"/>
                <a:sym typeface="Symbol"/>
              </a:rPr>
              <a:t></a:t>
            </a:r>
            <a:r>
              <a:rPr lang="en-US" altLang="en-US" b="1" kern="0" dirty="0" smtClean="0">
                <a:solidFill>
                  <a:schemeClr val="accent6"/>
                </a:solidFill>
                <a:ea typeface="楷体_GB2312" pitchFamily="49" charset="-122"/>
              </a:rPr>
              <a:t>300</a:t>
            </a:r>
            <a:r>
              <a:rPr lang="en-US" altLang="en-US" b="1" kern="0" dirty="0" smtClean="0">
                <a:solidFill>
                  <a:schemeClr val="accent6"/>
                </a:solidFill>
                <a:ea typeface="楷体_GB2312" pitchFamily="49" charset="-122"/>
                <a:sym typeface="Symbol"/>
              </a:rPr>
              <a:t></a:t>
            </a:r>
            <a:r>
              <a:rPr lang="en-US" altLang="en-US" b="1" kern="0" dirty="0" smtClean="0">
                <a:solidFill>
                  <a:schemeClr val="accent6"/>
                </a:solidFill>
                <a:ea typeface="楷体_GB2312" pitchFamily="49" charset="-122"/>
              </a:rPr>
              <a:t>km/h</a:t>
            </a:r>
            <a:r>
              <a:rPr lang="zh-CN" altLang="en-US" b="1" kern="0" dirty="0" smtClean="0">
                <a:ea typeface="楷体_GB2312" pitchFamily="49" charset="-122"/>
              </a:rPr>
              <a:t>，</a:t>
            </a:r>
            <a:endParaRPr lang="en-US" altLang="zh-CN" b="1" kern="0" dirty="0" smtClean="0">
              <a:ea typeface="楷体_GB2312" pitchFamily="49" charset="-122"/>
            </a:endParaRPr>
          </a:p>
          <a:p>
            <a:pPr>
              <a:buFontTx/>
              <a:buNone/>
              <a:defRPr/>
            </a:pPr>
            <a:r>
              <a:rPr lang="en-US" altLang="zh-CN" b="1" kern="0" dirty="0" smtClean="0">
                <a:ea typeface="楷体_GB2312" pitchFamily="49" charset="-122"/>
              </a:rPr>
              <a:t>---</a:t>
            </a:r>
            <a:r>
              <a:rPr lang="zh-CN" altLang="en-US" b="1" kern="0" dirty="0" smtClean="0">
                <a:ea typeface="楷体_GB2312" pitchFamily="49" charset="-122"/>
              </a:rPr>
              <a:t>旧线（可能经现代化改造）为</a:t>
            </a:r>
            <a:r>
              <a:rPr lang="en-US" altLang="en-US" b="1" kern="0" dirty="0" smtClean="0">
                <a:solidFill>
                  <a:schemeClr val="accent6"/>
                </a:solidFill>
                <a:ea typeface="楷体_GB2312" pitchFamily="49" charset="-122"/>
                <a:sym typeface="Symbol"/>
              </a:rPr>
              <a:t></a:t>
            </a:r>
            <a:r>
              <a:rPr lang="en-US" altLang="en-US" b="1" kern="0" dirty="0" smtClean="0">
                <a:solidFill>
                  <a:schemeClr val="accent6"/>
                </a:solidFill>
                <a:ea typeface="楷体_GB2312" pitchFamily="49" charset="-122"/>
              </a:rPr>
              <a:t>220</a:t>
            </a:r>
            <a:r>
              <a:rPr lang="en-US" altLang="en-US" b="1" kern="0" dirty="0" smtClean="0">
                <a:solidFill>
                  <a:schemeClr val="accent6"/>
                </a:solidFill>
                <a:ea typeface="楷体_GB2312" pitchFamily="49" charset="-122"/>
                <a:sym typeface="Symbol"/>
              </a:rPr>
              <a:t></a:t>
            </a:r>
            <a:r>
              <a:rPr lang="en-US" altLang="en-US" b="1" kern="0" dirty="0" smtClean="0">
                <a:solidFill>
                  <a:schemeClr val="accent6"/>
                </a:solidFill>
                <a:ea typeface="楷体_GB2312" pitchFamily="49" charset="-122"/>
              </a:rPr>
              <a:t>km/h</a:t>
            </a:r>
          </a:p>
          <a:p>
            <a:pPr>
              <a:buFontTx/>
              <a:buNone/>
              <a:defRPr/>
            </a:pPr>
            <a:r>
              <a:rPr lang="zh-CN" altLang="en-US" b="1" kern="0" dirty="0" smtClean="0">
                <a:ea typeface="楷体_GB2312" pitchFamily="49" charset="-122"/>
              </a:rPr>
              <a:t>在这种速度时一列在平直线上行驶的动车组的后备加速度为</a:t>
            </a:r>
            <a:r>
              <a:rPr lang="en-US" altLang="en-US" b="1" kern="0" dirty="0" smtClean="0">
                <a:ea typeface="楷体_GB2312" pitchFamily="49" charset="-122"/>
                <a:sym typeface="Symbol"/>
              </a:rPr>
              <a:t></a:t>
            </a:r>
            <a:r>
              <a:rPr lang="en-US" altLang="en-US" b="1" kern="0" dirty="0" smtClean="0">
                <a:solidFill>
                  <a:srgbClr val="FF0000"/>
                </a:solidFill>
                <a:ea typeface="楷体_GB2312" pitchFamily="49" charset="-122"/>
              </a:rPr>
              <a:t>0.05</a:t>
            </a:r>
            <a:r>
              <a:rPr lang="en-US" altLang="en-US" b="1" kern="0" dirty="0" smtClean="0">
                <a:solidFill>
                  <a:srgbClr val="FF0000"/>
                </a:solidFill>
                <a:ea typeface="楷体_GB2312" pitchFamily="49" charset="-122"/>
                <a:sym typeface="Symbol"/>
              </a:rPr>
              <a:t></a:t>
            </a:r>
            <a:r>
              <a:rPr lang="en-US" altLang="en-US" b="1" kern="0" dirty="0" smtClean="0">
                <a:solidFill>
                  <a:srgbClr val="FF0000"/>
                </a:solidFill>
                <a:ea typeface="楷体_GB2312" pitchFamily="49" charset="-122"/>
              </a:rPr>
              <a:t>m/s</a:t>
            </a:r>
            <a:r>
              <a:rPr lang="en-US" altLang="en-US" b="1" kern="0" baseline="30000" dirty="0" smtClean="0">
                <a:solidFill>
                  <a:srgbClr val="FF0000"/>
                </a:solidFill>
                <a:ea typeface="楷体_GB2312" pitchFamily="49" charset="-122"/>
              </a:rPr>
              <a:t>2</a:t>
            </a:r>
            <a:r>
              <a:rPr lang="zh-CN" altLang="en-US" b="1" kern="0" dirty="0" smtClean="0">
                <a:ea typeface="楷体_GB2312" pitchFamily="49" charset="-122"/>
              </a:rPr>
              <a:t>。</a:t>
            </a:r>
          </a:p>
        </p:txBody>
      </p:sp>
      <p:sp>
        <p:nvSpPr>
          <p:cNvPr id="18436" name="Rectangle 58"/>
          <p:cNvSpPr>
            <a:spLocks noChangeArrowheads="1"/>
          </p:cNvSpPr>
          <p:nvPr/>
        </p:nvSpPr>
        <p:spPr bwMode="auto">
          <a:xfrm>
            <a:off x="790575" y="149225"/>
            <a:ext cx="6096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kumimoji="0" lang="en-US" altLang="zh-CN" sz="3600">
                <a:solidFill>
                  <a:schemeClr val="tx2"/>
                </a:solidFill>
                <a:latin typeface="黑体" panose="02010609060101010101" pitchFamily="49" charset="-122"/>
              </a:rPr>
              <a:t>2.1 </a:t>
            </a:r>
            <a:r>
              <a:rPr kumimoji="0" lang="zh-CN" altLang="en-US" sz="3600">
                <a:solidFill>
                  <a:schemeClr val="tx2"/>
                </a:solidFill>
                <a:latin typeface="黑体" panose="02010609060101010101" pitchFamily="49" charset="-122"/>
              </a:rPr>
              <a:t>高速铁路标准</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effectLst/>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zh-CN" altLang="en-US" spc="50" dirty="0" smtClean="0">
                <a:ln w="11430"/>
                <a:solidFill>
                  <a:schemeClr val="tx2"/>
                </a:solidFill>
                <a:effectLst>
                  <a:outerShdw blurRad="76200" dist="50800" dir="5400000" algn="tl" rotWithShape="0">
                    <a:srgbClr val="000000">
                      <a:alpha val="65000"/>
                    </a:srgbClr>
                  </a:outerShdw>
                </a:effectLst>
                <a:latin typeface="微软雅黑" pitchFamily="34" charset="-122"/>
                <a:ea typeface="微软雅黑" pitchFamily="34" charset="-122"/>
              </a:rPr>
              <a:t>内容提要</a:t>
            </a:r>
            <a:endParaRPr lang="zh-CN" altLang="en-US" spc="50" dirty="0">
              <a:ln w="11430"/>
              <a:solidFill>
                <a:schemeClr val="tx2"/>
              </a:solidFill>
              <a:effectLst>
                <a:outerShdw blurRad="76200" dist="50800" dir="5400000" algn="tl" rotWithShape="0">
                  <a:srgbClr val="000000">
                    <a:alpha val="65000"/>
                  </a:srgbClr>
                </a:outerShdw>
              </a:effectLst>
              <a:latin typeface="微软雅黑" pitchFamily="34" charset="-122"/>
              <a:ea typeface="微软雅黑" pitchFamily="34" charset="-122"/>
            </a:endParaRPr>
          </a:p>
        </p:txBody>
      </p:sp>
      <p:sp>
        <p:nvSpPr>
          <p:cNvPr id="5" name="AutoShape 4"/>
          <p:cNvSpPr>
            <a:spLocks noChangeArrowheads="1"/>
          </p:cNvSpPr>
          <p:nvPr/>
        </p:nvSpPr>
        <p:spPr bwMode="gray">
          <a:xfrm>
            <a:off x="1214438" y="1304925"/>
            <a:ext cx="6972300" cy="808038"/>
          </a:xfrm>
          <a:prstGeom prst="roundRect">
            <a:avLst>
              <a:gd name="adj" fmla="val 10889"/>
            </a:avLst>
          </a:prstGeom>
          <a:gradFill rotWithShape="1">
            <a:gsLst>
              <a:gs pos="0">
                <a:srgbClr val="DDDDDD">
                  <a:gamma/>
                  <a:tint val="51373"/>
                  <a:invGamma/>
                </a:srgbClr>
              </a:gs>
              <a:gs pos="100000">
                <a:srgbClr val="DDDDDD"/>
              </a:gs>
            </a:gsLst>
            <a:lin ang="2700000" scaled="1"/>
          </a:gradFill>
          <a:ln w="38100">
            <a:solidFill>
              <a:srgbClr val="FFFFFF"/>
            </a:solidFill>
            <a:round/>
            <a:headEnd/>
            <a:tailEnd/>
          </a:ln>
          <a:effectLst>
            <a:outerShdw blurRad="50800" dist="88900" dir="2700000" algn="tl" rotWithShape="0">
              <a:prstClr val="black">
                <a:alpha val="44000"/>
              </a:prstClr>
            </a:outerShdw>
          </a:effectLst>
        </p:spPr>
        <p:txBody>
          <a:bodyPr wrap="none" anchor="ctr"/>
          <a:lstStyle/>
          <a:p>
            <a:pPr eaLnBrk="1" hangingPunct="1">
              <a:defRPr/>
            </a:pPr>
            <a:endParaRPr lang="zh-CN" altLang="en-US">
              <a:latin typeface="黑体" pitchFamily="2" charset="-122"/>
              <a:ea typeface="宋体" charset="-122"/>
            </a:endParaRPr>
          </a:p>
        </p:txBody>
      </p:sp>
      <p:sp>
        <p:nvSpPr>
          <p:cNvPr id="47" name="AutoShape 4"/>
          <p:cNvSpPr>
            <a:spLocks noChangeArrowheads="1"/>
          </p:cNvSpPr>
          <p:nvPr/>
        </p:nvSpPr>
        <p:spPr bwMode="gray">
          <a:xfrm>
            <a:off x="1214438" y="2297113"/>
            <a:ext cx="6972300" cy="808037"/>
          </a:xfrm>
          <a:prstGeom prst="roundRect">
            <a:avLst>
              <a:gd name="adj" fmla="val 10889"/>
            </a:avLst>
          </a:prstGeom>
          <a:gradFill rotWithShape="1">
            <a:gsLst>
              <a:gs pos="0">
                <a:srgbClr val="DDDDDD">
                  <a:gamma/>
                  <a:tint val="51373"/>
                  <a:invGamma/>
                </a:srgbClr>
              </a:gs>
              <a:gs pos="100000">
                <a:srgbClr val="DDDDDD"/>
              </a:gs>
            </a:gsLst>
            <a:lin ang="2700000" scaled="1"/>
          </a:gradFill>
          <a:ln w="38100">
            <a:solidFill>
              <a:srgbClr val="FFFFFF"/>
            </a:solidFill>
            <a:round/>
            <a:headEnd/>
            <a:tailEnd/>
          </a:ln>
          <a:effectLst>
            <a:outerShdw blurRad="50800" dist="88900" dir="2700000" algn="tl" rotWithShape="0">
              <a:prstClr val="black">
                <a:alpha val="44000"/>
              </a:prstClr>
            </a:outerShdw>
          </a:effectLst>
        </p:spPr>
        <p:txBody>
          <a:bodyPr wrap="none" anchor="ctr"/>
          <a:lstStyle/>
          <a:p>
            <a:pPr eaLnBrk="1" hangingPunct="1">
              <a:defRPr/>
            </a:pPr>
            <a:endParaRPr lang="zh-CN" altLang="en-US">
              <a:latin typeface="黑体" pitchFamily="2" charset="-122"/>
              <a:ea typeface="宋体" charset="-122"/>
            </a:endParaRPr>
          </a:p>
        </p:txBody>
      </p:sp>
      <p:sp>
        <p:nvSpPr>
          <p:cNvPr id="61" name="Text Box 8"/>
          <p:cNvSpPr txBox="1">
            <a:spLocks noChangeArrowheads="1"/>
          </p:cNvSpPr>
          <p:nvPr/>
        </p:nvSpPr>
        <p:spPr bwMode="gray">
          <a:xfrm>
            <a:off x="2219325" y="2451100"/>
            <a:ext cx="5581650" cy="519113"/>
          </a:xfrm>
          <a:prstGeom prst="rect">
            <a:avLst/>
          </a:prstGeom>
          <a:noFill/>
          <a:ln w="9525" algn="ctr">
            <a:noFill/>
            <a:miter lim="800000"/>
            <a:headEnd/>
            <a:tailEnd/>
          </a:ln>
          <a:effectLst/>
        </p:spPr>
        <p:txBody>
          <a:bodyPr>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defRPr/>
            </a:pPr>
            <a:r>
              <a:rPr lang="zh-CN" altLang="en-US" b="1"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高速铁路</a:t>
            </a:r>
            <a:endParaRPr lang="en-US" altLang="zh-CN" b="1"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pSp>
        <p:nvGrpSpPr>
          <p:cNvPr id="86022" name="组合 76"/>
          <p:cNvGrpSpPr>
            <a:grpSpLocks/>
          </p:cNvGrpSpPr>
          <p:nvPr/>
        </p:nvGrpSpPr>
        <p:grpSpPr bwMode="auto">
          <a:xfrm>
            <a:off x="1495425" y="2439988"/>
            <a:ext cx="569913" cy="568325"/>
            <a:chOff x="1416673" y="1436447"/>
            <a:chExt cx="569088" cy="567402"/>
          </a:xfrm>
        </p:grpSpPr>
        <p:grpSp>
          <p:nvGrpSpPr>
            <p:cNvPr id="86058" name="组合 34"/>
            <p:cNvGrpSpPr>
              <a:grpSpLocks/>
            </p:cNvGrpSpPr>
            <p:nvPr/>
          </p:nvGrpSpPr>
          <p:grpSpPr bwMode="auto">
            <a:xfrm>
              <a:off x="1416673" y="1436447"/>
              <a:ext cx="569088" cy="567402"/>
              <a:chOff x="1502700" y="2291907"/>
              <a:chExt cx="569088" cy="567402"/>
            </a:xfrm>
          </p:grpSpPr>
          <p:sp>
            <p:nvSpPr>
              <p:cNvPr id="86060" name="AutoShape 5"/>
              <p:cNvSpPr>
                <a:spLocks noChangeArrowheads="1"/>
              </p:cNvSpPr>
              <p:nvPr/>
            </p:nvSpPr>
            <p:spPr bwMode="gray">
              <a:xfrm>
                <a:off x="1502700" y="2291907"/>
                <a:ext cx="569088" cy="567402"/>
              </a:xfrm>
              <a:prstGeom prst="roundRect">
                <a:avLst>
                  <a:gd name="adj" fmla="val 11921"/>
                </a:avLst>
              </a:prstGeom>
              <a:gradFill rotWithShape="1">
                <a:gsLst>
                  <a:gs pos="0">
                    <a:srgbClr val="0066CC"/>
                  </a:gs>
                  <a:gs pos="100000">
                    <a:srgbClr val="00478E"/>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a:solidFill>
                    <a:srgbClr val="FFFFFF"/>
                  </a:solidFill>
                  <a:latin typeface="黑体" panose="02010609060101010101" pitchFamily="49" charset="-122"/>
                </a:endParaRPr>
              </a:p>
            </p:txBody>
          </p:sp>
          <p:sp>
            <p:nvSpPr>
              <p:cNvPr id="77" name="Freeform 6"/>
              <p:cNvSpPr>
                <a:spLocks/>
              </p:cNvSpPr>
              <p:nvPr/>
            </p:nvSpPr>
            <p:spPr bwMode="gray">
              <a:xfrm>
                <a:off x="1538110" y="2328160"/>
                <a:ext cx="284123" cy="28412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0066CC">
                      <a:gamma/>
                      <a:tint val="54510"/>
                      <a:invGamma/>
                    </a:srgbClr>
                  </a:gs>
                  <a:gs pos="50000">
                    <a:srgbClr val="0066CC">
                      <a:alpha val="0"/>
                    </a:srgbClr>
                  </a:gs>
                  <a:gs pos="100000">
                    <a:srgbClr val="0066CC">
                      <a:gamma/>
                      <a:tint val="54510"/>
                      <a:invGamma/>
                    </a:srgbClr>
                  </a:gs>
                </a:gsLst>
                <a:lin ang="2700000" scaled="1"/>
              </a:gradFill>
              <a:ln w="0">
                <a:noFill/>
                <a:prstDash val="solid"/>
                <a:round/>
                <a:headEnd/>
                <a:tailEnd/>
              </a:ln>
            </p:spPr>
            <p:txBody>
              <a:bodyPr/>
              <a:lstStyle/>
              <a:p>
                <a:pPr eaLnBrk="1" hangingPunct="1">
                  <a:defRPr/>
                </a:pPr>
                <a:endParaRPr lang="zh-CN" altLang="en-US">
                  <a:latin typeface="黑体" pitchFamily="2" charset="-122"/>
                  <a:ea typeface="宋体" charset="-122"/>
                </a:endParaRPr>
              </a:p>
            </p:txBody>
          </p:sp>
        </p:grpSp>
        <p:sp>
          <p:nvSpPr>
            <p:cNvPr id="75" name="Text Box 7"/>
            <p:cNvSpPr txBox="1">
              <a:spLocks noChangeArrowheads="1"/>
            </p:cNvSpPr>
            <p:nvPr/>
          </p:nvSpPr>
          <p:spPr bwMode="gray">
            <a:xfrm>
              <a:off x="1429355" y="1466560"/>
              <a:ext cx="543725" cy="523024"/>
            </a:xfrm>
            <a:prstGeom prst="rect">
              <a:avLst/>
            </a:prstGeom>
            <a:noFill/>
            <a:ln w="9525" algn="ctr">
              <a:noFill/>
              <a:miter lim="800000"/>
              <a:headEnd/>
              <a:tailEnd/>
            </a:ln>
            <a:effectLst/>
          </p:spPr>
          <p:txBody>
            <a:bodyPr wrap="none">
              <a:spAutoFit/>
            </a:bodyPr>
            <a:lstStyle/>
            <a:p>
              <a:pPr algn="ctr">
                <a:defRPr/>
              </a:pPr>
              <a:r>
                <a:rPr lang="zh-CN" altLang="en-US" dirty="0">
                  <a:effectLst>
                    <a:outerShdw blurRad="38100" dist="38100" dir="2700000" algn="tl">
                      <a:srgbClr val="000000"/>
                    </a:outerShdw>
                  </a:effectLst>
                  <a:latin typeface="+mj-ea"/>
                  <a:ea typeface="+mj-ea"/>
                </a:rPr>
                <a:t>二</a:t>
              </a:r>
              <a:endParaRPr lang="en-US" altLang="zh-CN" dirty="0">
                <a:effectLst>
                  <a:outerShdw blurRad="38100" dist="38100" dir="2700000" algn="tl">
                    <a:srgbClr val="000000"/>
                  </a:outerShdw>
                </a:effectLst>
                <a:latin typeface="+mj-ea"/>
                <a:ea typeface="+mj-ea"/>
              </a:endParaRPr>
            </a:p>
          </p:txBody>
        </p:sp>
      </p:grpSp>
      <p:grpSp>
        <p:nvGrpSpPr>
          <p:cNvPr id="86023" name="组合 76"/>
          <p:cNvGrpSpPr>
            <a:grpSpLocks/>
          </p:cNvGrpSpPr>
          <p:nvPr/>
        </p:nvGrpSpPr>
        <p:grpSpPr bwMode="auto">
          <a:xfrm>
            <a:off x="1438275" y="1411288"/>
            <a:ext cx="569913" cy="568325"/>
            <a:chOff x="1416673" y="1436447"/>
            <a:chExt cx="569088" cy="567402"/>
          </a:xfrm>
        </p:grpSpPr>
        <p:grpSp>
          <p:nvGrpSpPr>
            <p:cNvPr id="86052" name="组合 34"/>
            <p:cNvGrpSpPr>
              <a:grpSpLocks/>
            </p:cNvGrpSpPr>
            <p:nvPr/>
          </p:nvGrpSpPr>
          <p:grpSpPr bwMode="auto">
            <a:xfrm>
              <a:off x="1416673" y="1436447"/>
              <a:ext cx="569088" cy="567402"/>
              <a:chOff x="1502700" y="2291907"/>
              <a:chExt cx="569088" cy="567402"/>
            </a:xfrm>
          </p:grpSpPr>
          <p:sp>
            <p:nvSpPr>
              <p:cNvPr id="86054" name="AutoShape 5"/>
              <p:cNvSpPr>
                <a:spLocks noChangeArrowheads="1"/>
              </p:cNvSpPr>
              <p:nvPr/>
            </p:nvSpPr>
            <p:spPr bwMode="gray">
              <a:xfrm>
                <a:off x="1502700" y="2291907"/>
                <a:ext cx="569088" cy="567402"/>
              </a:xfrm>
              <a:prstGeom prst="roundRect">
                <a:avLst>
                  <a:gd name="adj" fmla="val 11921"/>
                </a:avLst>
              </a:prstGeom>
              <a:gradFill rotWithShape="1">
                <a:gsLst>
                  <a:gs pos="0">
                    <a:srgbClr val="0066CC"/>
                  </a:gs>
                  <a:gs pos="100000">
                    <a:srgbClr val="00478E"/>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a:solidFill>
                    <a:srgbClr val="FFFFFF"/>
                  </a:solidFill>
                  <a:latin typeface="黑体" panose="02010609060101010101" pitchFamily="49" charset="-122"/>
                </a:endParaRPr>
              </a:p>
            </p:txBody>
          </p:sp>
          <p:sp>
            <p:nvSpPr>
              <p:cNvPr id="36" name="Freeform 6"/>
              <p:cNvSpPr>
                <a:spLocks/>
              </p:cNvSpPr>
              <p:nvPr/>
            </p:nvSpPr>
            <p:spPr bwMode="gray">
              <a:xfrm>
                <a:off x="1538110" y="2328160"/>
                <a:ext cx="284123" cy="28412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0066CC">
                      <a:gamma/>
                      <a:tint val="54510"/>
                      <a:invGamma/>
                    </a:srgbClr>
                  </a:gs>
                  <a:gs pos="50000">
                    <a:srgbClr val="0066CC">
                      <a:alpha val="0"/>
                    </a:srgbClr>
                  </a:gs>
                  <a:gs pos="100000">
                    <a:srgbClr val="0066CC">
                      <a:gamma/>
                      <a:tint val="54510"/>
                      <a:invGamma/>
                    </a:srgbClr>
                  </a:gs>
                </a:gsLst>
                <a:lin ang="2700000" scaled="1"/>
              </a:gradFill>
              <a:ln w="0">
                <a:noFill/>
                <a:prstDash val="solid"/>
                <a:round/>
                <a:headEnd/>
                <a:tailEnd/>
              </a:ln>
            </p:spPr>
            <p:txBody>
              <a:bodyPr/>
              <a:lstStyle/>
              <a:p>
                <a:pPr eaLnBrk="1" hangingPunct="1">
                  <a:defRPr/>
                </a:pPr>
                <a:endParaRPr lang="zh-CN" altLang="en-US">
                  <a:latin typeface="黑体" pitchFamily="2" charset="-122"/>
                  <a:ea typeface="宋体" charset="-122"/>
                </a:endParaRPr>
              </a:p>
            </p:txBody>
          </p:sp>
        </p:grpSp>
        <p:sp>
          <p:nvSpPr>
            <p:cNvPr id="34" name="Text Box 7"/>
            <p:cNvSpPr txBox="1">
              <a:spLocks noChangeArrowheads="1"/>
            </p:cNvSpPr>
            <p:nvPr/>
          </p:nvSpPr>
          <p:spPr bwMode="gray">
            <a:xfrm>
              <a:off x="1429355" y="1466560"/>
              <a:ext cx="543725" cy="523024"/>
            </a:xfrm>
            <a:prstGeom prst="rect">
              <a:avLst/>
            </a:prstGeom>
            <a:noFill/>
            <a:ln w="9525" algn="ctr">
              <a:noFill/>
              <a:miter lim="800000"/>
              <a:headEnd/>
              <a:tailEnd/>
            </a:ln>
            <a:effectLst/>
          </p:spPr>
          <p:txBody>
            <a:bodyPr wrap="none">
              <a:spAutoFit/>
            </a:bodyPr>
            <a:lstStyle/>
            <a:p>
              <a:pPr algn="ctr">
                <a:defRPr/>
              </a:pPr>
              <a:r>
                <a:rPr lang="zh-CN" altLang="en-US" dirty="0">
                  <a:effectLst>
                    <a:outerShdw blurRad="38100" dist="38100" dir="2700000" algn="tl">
                      <a:srgbClr val="000000"/>
                    </a:outerShdw>
                  </a:effectLst>
                  <a:latin typeface="+mj-ea"/>
                  <a:ea typeface="+mj-ea"/>
                </a:rPr>
                <a:t>一</a:t>
              </a:r>
              <a:endParaRPr lang="en-US" altLang="zh-CN" dirty="0">
                <a:effectLst>
                  <a:outerShdw blurRad="38100" dist="38100" dir="2700000" algn="tl">
                    <a:srgbClr val="000000"/>
                  </a:outerShdw>
                </a:effectLst>
                <a:latin typeface="+mj-ea"/>
                <a:ea typeface="+mj-ea"/>
              </a:endParaRPr>
            </a:p>
          </p:txBody>
        </p:sp>
      </p:grpSp>
      <p:sp>
        <p:nvSpPr>
          <p:cNvPr id="3" name="Text Box 8"/>
          <p:cNvSpPr txBox="1">
            <a:spLocks noChangeArrowheads="1"/>
          </p:cNvSpPr>
          <p:nvPr/>
        </p:nvSpPr>
        <p:spPr bwMode="gray">
          <a:xfrm>
            <a:off x="2065338" y="1517650"/>
            <a:ext cx="5581650" cy="523875"/>
          </a:xfrm>
          <a:prstGeom prst="rect">
            <a:avLst/>
          </a:prstGeom>
          <a:noFill/>
          <a:ln w="9525" algn="ctr">
            <a:noFill/>
            <a:miter lim="800000"/>
            <a:headEnd/>
            <a:tailEnd/>
          </a:ln>
          <a:effectLst/>
        </p:spPr>
        <p:txBody>
          <a:bodyPr>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defRPr/>
            </a:pPr>
            <a:r>
              <a:rPr lang="zh-CN" altLang="en-US" b="1" dirty="0" smtClean="0">
                <a:solidFill>
                  <a:srgbClr val="A5002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lang="zh-CN" altLang="en-US" b="1"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轨道交通分类</a:t>
            </a:r>
            <a:endParaRPr lang="en-US" altLang="zh-CN" b="1"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17" name="AutoShape 4"/>
          <p:cNvSpPr>
            <a:spLocks noChangeArrowheads="1"/>
          </p:cNvSpPr>
          <p:nvPr/>
        </p:nvSpPr>
        <p:spPr bwMode="gray">
          <a:xfrm>
            <a:off x="1214438" y="3308350"/>
            <a:ext cx="6972300" cy="808038"/>
          </a:xfrm>
          <a:prstGeom prst="roundRect">
            <a:avLst>
              <a:gd name="adj" fmla="val 10889"/>
            </a:avLst>
          </a:prstGeom>
          <a:gradFill rotWithShape="1">
            <a:gsLst>
              <a:gs pos="0">
                <a:srgbClr val="DDDDDD">
                  <a:gamma/>
                  <a:tint val="51373"/>
                  <a:invGamma/>
                </a:srgbClr>
              </a:gs>
              <a:gs pos="100000">
                <a:srgbClr val="DDDDDD"/>
              </a:gs>
            </a:gsLst>
            <a:lin ang="2700000" scaled="1"/>
          </a:gradFill>
          <a:ln w="38100">
            <a:solidFill>
              <a:srgbClr val="FFFFFF"/>
            </a:solidFill>
            <a:round/>
            <a:headEnd/>
            <a:tailEnd/>
          </a:ln>
          <a:effectLst>
            <a:outerShdw blurRad="50800" dist="88900" dir="2700000" algn="tl" rotWithShape="0">
              <a:prstClr val="black">
                <a:alpha val="44000"/>
              </a:prstClr>
            </a:outerShdw>
          </a:effectLst>
        </p:spPr>
        <p:txBody>
          <a:bodyPr wrap="none" anchor="ctr"/>
          <a:lstStyle/>
          <a:p>
            <a:pPr eaLnBrk="1" hangingPunct="1">
              <a:defRPr/>
            </a:pPr>
            <a:endParaRPr lang="zh-CN" altLang="en-US">
              <a:latin typeface="黑体" pitchFamily="2" charset="-122"/>
              <a:ea typeface="宋体" charset="-122"/>
            </a:endParaRPr>
          </a:p>
        </p:txBody>
      </p:sp>
      <p:sp>
        <p:nvSpPr>
          <p:cNvPr id="18" name="Text Box 8"/>
          <p:cNvSpPr txBox="1">
            <a:spLocks noChangeArrowheads="1"/>
          </p:cNvSpPr>
          <p:nvPr/>
        </p:nvSpPr>
        <p:spPr bwMode="gray">
          <a:xfrm>
            <a:off x="2219325" y="3475038"/>
            <a:ext cx="5581650" cy="519112"/>
          </a:xfrm>
          <a:prstGeom prst="rect">
            <a:avLst/>
          </a:prstGeom>
          <a:noFill/>
          <a:ln w="9525" algn="ctr">
            <a:noFill/>
            <a:miter lim="800000"/>
            <a:headEnd/>
            <a:tailEnd/>
          </a:ln>
          <a:effectLst/>
        </p:spPr>
        <p:txBody>
          <a:bodyPr>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defRPr/>
            </a:pPr>
            <a:r>
              <a:rPr lang="zh-CN" altLang="en-US" b="1"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重载铁路</a:t>
            </a:r>
            <a:endParaRPr lang="en-US" altLang="zh-CN" b="1"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pSp>
        <p:nvGrpSpPr>
          <p:cNvPr id="86027" name="组合 76"/>
          <p:cNvGrpSpPr>
            <a:grpSpLocks/>
          </p:cNvGrpSpPr>
          <p:nvPr/>
        </p:nvGrpSpPr>
        <p:grpSpPr bwMode="auto">
          <a:xfrm>
            <a:off x="1495425" y="3451225"/>
            <a:ext cx="569913" cy="568325"/>
            <a:chOff x="1416673" y="1436447"/>
            <a:chExt cx="569088" cy="567402"/>
          </a:xfrm>
        </p:grpSpPr>
        <p:grpSp>
          <p:nvGrpSpPr>
            <p:cNvPr id="86046" name="组合 34"/>
            <p:cNvGrpSpPr>
              <a:grpSpLocks/>
            </p:cNvGrpSpPr>
            <p:nvPr/>
          </p:nvGrpSpPr>
          <p:grpSpPr bwMode="auto">
            <a:xfrm>
              <a:off x="1416673" y="1436447"/>
              <a:ext cx="569088" cy="567402"/>
              <a:chOff x="1502700" y="2291907"/>
              <a:chExt cx="569088" cy="567402"/>
            </a:xfrm>
          </p:grpSpPr>
          <p:sp>
            <p:nvSpPr>
              <p:cNvPr id="86048" name="AutoShape 5"/>
              <p:cNvSpPr>
                <a:spLocks noChangeArrowheads="1"/>
              </p:cNvSpPr>
              <p:nvPr/>
            </p:nvSpPr>
            <p:spPr bwMode="gray">
              <a:xfrm>
                <a:off x="1502700" y="2291907"/>
                <a:ext cx="569088" cy="567402"/>
              </a:xfrm>
              <a:prstGeom prst="roundRect">
                <a:avLst>
                  <a:gd name="adj" fmla="val 11921"/>
                </a:avLst>
              </a:prstGeom>
              <a:gradFill rotWithShape="1">
                <a:gsLst>
                  <a:gs pos="0">
                    <a:srgbClr val="0066CC"/>
                  </a:gs>
                  <a:gs pos="100000">
                    <a:srgbClr val="00478E"/>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a:solidFill>
                    <a:srgbClr val="FFFFFF"/>
                  </a:solidFill>
                  <a:latin typeface="黑体" panose="02010609060101010101" pitchFamily="49" charset="-122"/>
                </a:endParaRPr>
              </a:p>
            </p:txBody>
          </p:sp>
          <p:sp>
            <p:nvSpPr>
              <p:cNvPr id="23" name="Freeform 6"/>
              <p:cNvSpPr>
                <a:spLocks/>
              </p:cNvSpPr>
              <p:nvPr/>
            </p:nvSpPr>
            <p:spPr bwMode="gray">
              <a:xfrm>
                <a:off x="1538110" y="2328160"/>
                <a:ext cx="284123" cy="28412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0066CC">
                      <a:gamma/>
                      <a:tint val="54510"/>
                      <a:invGamma/>
                    </a:srgbClr>
                  </a:gs>
                  <a:gs pos="50000">
                    <a:srgbClr val="0066CC">
                      <a:alpha val="0"/>
                    </a:srgbClr>
                  </a:gs>
                  <a:gs pos="100000">
                    <a:srgbClr val="0066CC">
                      <a:gamma/>
                      <a:tint val="54510"/>
                      <a:invGamma/>
                    </a:srgbClr>
                  </a:gs>
                </a:gsLst>
                <a:lin ang="2700000" scaled="1"/>
              </a:gradFill>
              <a:ln w="0">
                <a:noFill/>
                <a:prstDash val="solid"/>
                <a:round/>
                <a:headEnd/>
                <a:tailEnd/>
              </a:ln>
            </p:spPr>
            <p:txBody>
              <a:bodyPr/>
              <a:lstStyle/>
              <a:p>
                <a:pPr eaLnBrk="1" hangingPunct="1">
                  <a:defRPr/>
                </a:pPr>
                <a:endParaRPr lang="zh-CN" altLang="en-US">
                  <a:latin typeface="黑体" pitchFamily="2" charset="-122"/>
                  <a:ea typeface="宋体" charset="-122"/>
                </a:endParaRPr>
              </a:p>
            </p:txBody>
          </p:sp>
        </p:grpSp>
        <p:sp>
          <p:nvSpPr>
            <p:cNvPr id="21" name="Text Box 7"/>
            <p:cNvSpPr txBox="1">
              <a:spLocks noChangeArrowheads="1"/>
            </p:cNvSpPr>
            <p:nvPr/>
          </p:nvSpPr>
          <p:spPr bwMode="gray">
            <a:xfrm>
              <a:off x="1429355" y="1466561"/>
              <a:ext cx="543725" cy="523024"/>
            </a:xfrm>
            <a:prstGeom prst="rect">
              <a:avLst/>
            </a:prstGeom>
            <a:noFill/>
            <a:ln w="9525" algn="ctr">
              <a:noFill/>
              <a:miter lim="800000"/>
              <a:headEnd/>
              <a:tailEnd/>
            </a:ln>
            <a:effectLst/>
          </p:spPr>
          <p:txBody>
            <a:bodyPr wrap="none">
              <a:spAutoFit/>
            </a:bodyPr>
            <a:lstStyle/>
            <a:p>
              <a:pPr algn="ctr">
                <a:defRPr/>
              </a:pPr>
              <a:r>
                <a:rPr lang="zh-CN" altLang="en-US" dirty="0">
                  <a:effectLst>
                    <a:outerShdw blurRad="38100" dist="38100" dir="2700000" algn="tl">
                      <a:srgbClr val="000000"/>
                    </a:outerShdw>
                  </a:effectLst>
                  <a:latin typeface="+mj-ea"/>
                  <a:ea typeface="+mj-ea"/>
                </a:rPr>
                <a:t>三</a:t>
              </a:r>
              <a:endParaRPr lang="en-US" altLang="zh-CN" dirty="0">
                <a:effectLst>
                  <a:outerShdw blurRad="38100" dist="38100" dir="2700000" algn="tl">
                    <a:srgbClr val="000000"/>
                  </a:outerShdw>
                </a:effectLst>
                <a:latin typeface="+mj-ea"/>
                <a:ea typeface="+mj-ea"/>
              </a:endParaRPr>
            </a:p>
          </p:txBody>
        </p:sp>
      </p:grpSp>
      <p:sp>
        <p:nvSpPr>
          <p:cNvPr id="24" name="AutoShape 4"/>
          <p:cNvSpPr>
            <a:spLocks noChangeArrowheads="1"/>
          </p:cNvSpPr>
          <p:nvPr/>
        </p:nvSpPr>
        <p:spPr bwMode="gray">
          <a:xfrm>
            <a:off x="1214438" y="4337050"/>
            <a:ext cx="6972300" cy="808038"/>
          </a:xfrm>
          <a:prstGeom prst="roundRect">
            <a:avLst>
              <a:gd name="adj" fmla="val 10889"/>
            </a:avLst>
          </a:prstGeom>
          <a:gradFill rotWithShape="1">
            <a:gsLst>
              <a:gs pos="0">
                <a:srgbClr val="DDDDDD">
                  <a:gamma/>
                  <a:tint val="51373"/>
                  <a:invGamma/>
                </a:srgbClr>
              </a:gs>
              <a:gs pos="100000">
                <a:srgbClr val="DDDDDD"/>
              </a:gs>
            </a:gsLst>
            <a:lin ang="2700000" scaled="1"/>
          </a:gradFill>
          <a:ln w="38100">
            <a:solidFill>
              <a:srgbClr val="FFFFFF"/>
            </a:solidFill>
            <a:round/>
            <a:headEnd/>
            <a:tailEnd/>
          </a:ln>
          <a:effectLst>
            <a:outerShdw blurRad="50800" dist="88900" dir="2700000" algn="tl" rotWithShape="0">
              <a:prstClr val="black">
                <a:alpha val="44000"/>
              </a:prstClr>
            </a:outerShdw>
          </a:effectLst>
        </p:spPr>
        <p:txBody>
          <a:bodyPr wrap="none" anchor="ctr"/>
          <a:lstStyle/>
          <a:p>
            <a:pPr eaLnBrk="1" hangingPunct="1">
              <a:defRPr/>
            </a:pPr>
            <a:endParaRPr lang="zh-CN" altLang="en-US">
              <a:latin typeface="黑体" pitchFamily="2" charset="-122"/>
              <a:ea typeface="宋体" charset="-122"/>
            </a:endParaRPr>
          </a:p>
        </p:txBody>
      </p:sp>
      <p:sp>
        <p:nvSpPr>
          <p:cNvPr id="25" name="Text Box 8"/>
          <p:cNvSpPr txBox="1">
            <a:spLocks noChangeArrowheads="1"/>
          </p:cNvSpPr>
          <p:nvPr/>
        </p:nvSpPr>
        <p:spPr bwMode="gray">
          <a:xfrm>
            <a:off x="2219325" y="4479925"/>
            <a:ext cx="5581650" cy="519113"/>
          </a:xfrm>
          <a:prstGeom prst="rect">
            <a:avLst/>
          </a:prstGeom>
          <a:noFill/>
          <a:ln w="9525" algn="ctr">
            <a:noFill/>
            <a:miter lim="800000"/>
            <a:headEnd/>
            <a:tailEnd/>
          </a:ln>
          <a:effectLst/>
        </p:spPr>
        <p:txBody>
          <a:bodyPr>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defRPr/>
            </a:pPr>
            <a:r>
              <a:rPr lang="zh-CN" altLang="en-US" b="1"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城市轨道交通</a:t>
            </a:r>
            <a:endParaRPr lang="en-US" altLang="zh-CN" b="1"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pSp>
        <p:nvGrpSpPr>
          <p:cNvPr id="86030" name="组合 76"/>
          <p:cNvGrpSpPr>
            <a:grpSpLocks/>
          </p:cNvGrpSpPr>
          <p:nvPr/>
        </p:nvGrpSpPr>
        <p:grpSpPr bwMode="auto">
          <a:xfrm>
            <a:off x="1495425" y="4479925"/>
            <a:ext cx="569913" cy="568325"/>
            <a:chOff x="1416673" y="1436447"/>
            <a:chExt cx="569088" cy="567402"/>
          </a:xfrm>
        </p:grpSpPr>
        <p:grpSp>
          <p:nvGrpSpPr>
            <p:cNvPr id="86040" name="组合 34"/>
            <p:cNvGrpSpPr>
              <a:grpSpLocks/>
            </p:cNvGrpSpPr>
            <p:nvPr/>
          </p:nvGrpSpPr>
          <p:grpSpPr bwMode="auto">
            <a:xfrm>
              <a:off x="1416673" y="1436447"/>
              <a:ext cx="569088" cy="567402"/>
              <a:chOff x="1502700" y="2291907"/>
              <a:chExt cx="569088" cy="567402"/>
            </a:xfrm>
          </p:grpSpPr>
          <p:sp>
            <p:nvSpPr>
              <p:cNvPr id="86042" name="AutoShape 5"/>
              <p:cNvSpPr>
                <a:spLocks noChangeArrowheads="1"/>
              </p:cNvSpPr>
              <p:nvPr/>
            </p:nvSpPr>
            <p:spPr bwMode="gray">
              <a:xfrm>
                <a:off x="1502700" y="2291907"/>
                <a:ext cx="569088" cy="567402"/>
              </a:xfrm>
              <a:prstGeom prst="roundRect">
                <a:avLst>
                  <a:gd name="adj" fmla="val 11921"/>
                </a:avLst>
              </a:prstGeom>
              <a:gradFill rotWithShape="1">
                <a:gsLst>
                  <a:gs pos="0">
                    <a:srgbClr val="0066CC"/>
                  </a:gs>
                  <a:gs pos="100000">
                    <a:srgbClr val="00478E"/>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a:solidFill>
                    <a:srgbClr val="FFFFFF"/>
                  </a:solidFill>
                  <a:latin typeface="黑体" panose="02010609060101010101" pitchFamily="49" charset="-122"/>
                </a:endParaRPr>
              </a:p>
            </p:txBody>
          </p:sp>
          <p:sp>
            <p:nvSpPr>
              <p:cNvPr id="30" name="Freeform 6"/>
              <p:cNvSpPr>
                <a:spLocks/>
              </p:cNvSpPr>
              <p:nvPr/>
            </p:nvSpPr>
            <p:spPr bwMode="gray">
              <a:xfrm>
                <a:off x="1538110" y="2328160"/>
                <a:ext cx="284123" cy="28412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0066CC">
                      <a:gamma/>
                      <a:tint val="54510"/>
                      <a:invGamma/>
                    </a:srgbClr>
                  </a:gs>
                  <a:gs pos="50000">
                    <a:srgbClr val="0066CC">
                      <a:alpha val="0"/>
                    </a:srgbClr>
                  </a:gs>
                  <a:gs pos="100000">
                    <a:srgbClr val="0066CC">
                      <a:gamma/>
                      <a:tint val="54510"/>
                      <a:invGamma/>
                    </a:srgbClr>
                  </a:gs>
                </a:gsLst>
                <a:lin ang="2700000" scaled="1"/>
              </a:gradFill>
              <a:ln w="0">
                <a:noFill/>
                <a:prstDash val="solid"/>
                <a:round/>
                <a:headEnd/>
                <a:tailEnd/>
              </a:ln>
            </p:spPr>
            <p:txBody>
              <a:bodyPr/>
              <a:lstStyle/>
              <a:p>
                <a:pPr eaLnBrk="1" hangingPunct="1">
                  <a:defRPr/>
                </a:pPr>
                <a:endParaRPr lang="zh-CN" altLang="en-US">
                  <a:latin typeface="黑体" pitchFamily="2" charset="-122"/>
                  <a:ea typeface="宋体" charset="-122"/>
                </a:endParaRPr>
              </a:p>
            </p:txBody>
          </p:sp>
        </p:grpSp>
        <p:sp>
          <p:nvSpPr>
            <p:cNvPr id="28" name="Text Box 7"/>
            <p:cNvSpPr txBox="1">
              <a:spLocks noChangeArrowheads="1"/>
            </p:cNvSpPr>
            <p:nvPr/>
          </p:nvSpPr>
          <p:spPr bwMode="gray">
            <a:xfrm>
              <a:off x="1429355" y="1466561"/>
              <a:ext cx="543725" cy="523024"/>
            </a:xfrm>
            <a:prstGeom prst="rect">
              <a:avLst/>
            </a:prstGeom>
            <a:noFill/>
            <a:ln w="9525" algn="ctr">
              <a:noFill/>
              <a:miter lim="800000"/>
              <a:headEnd/>
              <a:tailEnd/>
            </a:ln>
            <a:effectLst/>
          </p:spPr>
          <p:txBody>
            <a:bodyPr wrap="none">
              <a:spAutoFit/>
            </a:bodyPr>
            <a:lstStyle/>
            <a:p>
              <a:pPr algn="ctr">
                <a:defRPr/>
              </a:pPr>
              <a:r>
                <a:rPr lang="zh-CN" altLang="en-US" dirty="0">
                  <a:effectLst>
                    <a:outerShdw blurRad="38100" dist="38100" dir="2700000" algn="tl">
                      <a:srgbClr val="000000"/>
                    </a:outerShdw>
                  </a:effectLst>
                  <a:latin typeface="+mj-ea"/>
                  <a:ea typeface="+mj-ea"/>
                </a:rPr>
                <a:t>四</a:t>
              </a:r>
              <a:endParaRPr lang="en-US" altLang="zh-CN" dirty="0">
                <a:effectLst>
                  <a:outerShdw blurRad="38100" dist="38100" dir="2700000" algn="tl">
                    <a:srgbClr val="000000"/>
                  </a:outerShdw>
                </a:effectLst>
                <a:latin typeface="+mj-ea"/>
                <a:ea typeface="+mj-ea"/>
              </a:endParaRPr>
            </a:p>
          </p:txBody>
        </p:sp>
      </p:grpSp>
      <p:sp>
        <p:nvSpPr>
          <p:cNvPr id="31" name="AutoShape 4"/>
          <p:cNvSpPr>
            <a:spLocks noChangeArrowheads="1"/>
          </p:cNvSpPr>
          <p:nvPr/>
        </p:nvSpPr>
        <p:spPr bwMode="gray">
          <a:xfrm>
            <a:off x="1214438" y="5380038"/>
            <a:ext cx="6972300" cy="808037"/>
          </a:xfrm>
          <a:prstGeom prst="roundRect">
            <a:avLst>
              <a:gd name="adj" fmla="val 10889"/>
            </a:avLst>
          </a:prstGeom>
          <a:gradFill rotWithShape="1">
            <a:gsLst>
              <a:gs pos="0">
                <a:srgbClr val="DDDDDD">
                  <a:gamma/>
                  <a:tint val="51373"/>
                  <a:invGamma/>
                </a:srgbClr>
              </a:gs>
              <a:gs pos="100000">
                <a:srgbClr val="DDDDDD"/>
              </a:gs>
            </a:gsLst>
            <a:lin ang="2700000" scaled="1"/>
          </a:gradFill>
          <a:ln w="38100">
            <a:solidFill>
              <a:srgbClr val="FFFFFF"/>
            </a:solidFill>
            <a:round/>
            <a:headEnd/>
            <a:tailEnd/>
          </a:ln>
          <a:effectLst>
            <a:outerShdw blurRad="50800" dist="88900" dir="2700000" algn="tl" rotWithShape="0">
              <a:prstClr val="black">
                <a:alpha val="44000"/>
              </a:prstClr>
            </a:outerShdw>
          </a:effectLst>
        </p:spPr>
        <p:txBody>
          <a:bodyPr wrap="none" anchor="ctr"/>
          <a:lstStyle/>
          <a:p>
            <a:pPr eaLnBrk="1" hangingPunct="1">
              <a:defRPr/>
            </a:pPr>
            <a:endParaRPr lang="zh-CN" altLang="en-US">
              <a:latin typeface="黑体" pitchFamily="2" charset="-122"/>
              <a:ea typeface="宋体" charset="-122"/>
            </a:endParaRPr>
          </a:p>
        </p:txBody>
      </p:sp>
      <p:sp>
        <p:nvSpPr>
          <p:cNvPr id="32" name="Text Box 8"/>
          <p:cNvSpPr txBox="1">
            <a:spLocks noChangeArrowheads="1"/>
          </p:cNvSpPr>
          <p:nvPr/>
        </p:nvSpPr>
        <p:spPr bwMode="gray">
          <a:xfrm>
            <a:off x="2219325" y="5522913"/>
            <a:ext cx="5581650" cy="519112"/>
          </a:xfrm>
          <a:prstGeom prst="rect">
            <a:avLst/>
          </a:prstGeom>
          <a:noFill/>
          <a:ln w="9525" algn="ctr">
            <a:noFill/>
            <a:miter lim="800000"/>
            <a:headEnd/>
            <a:tailEnd/>
          </a:ln>
          <a:effectLst/>
        </p:spPr>
        <p:txBody>
          <a:bodyPr>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defRPr/>
            </a:pPr>
            <a:r>
              <a:rPr lang="zh-CN" altLang="en-US" b="1" dirty="0">
                <a:solidFill>
                  <a:srgbClr val="A50021"/>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电力牵引传动方式</a:t>
            </a:r>
            <a:endParaRPr lang="en-US" altLang="zh-CN" b="1" dirty="0">
              <a:solidFill>
                <a:srgbClr val="A50021"/>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pSp>
        <p:nvGrpSpPr>
          <p:cNvPr id="86033" name="组合 76"/>
          <p:cNvGrpSpPr>
            <a:grpSpLocks/>
          </p:cNvGrpSpPr>
          <p:nvPr/>
        </p:nvGrpSpPr>
        <p:grpSpPr bwMode="auto">
          <a:xfrm>
            <a:off x="1495425" y="5522913"/>
            <a:ext cx="569913" cy="568325"/>
            <a:chOff x="1416673" y="1436447"/>
            <a:chExt cx="569088" cy="567402"/>
          </a:xfrm>
        </p:grpSpPr>
        <p:grpSp>
          <p:nvGrpSpPr>
            <p:cNvPr id="86034" name="组合 34"/>
            <p:cNvGrpSpPr>
              <a:grpSpLocks/>
            </p:cNvGrpSpPr>
            <p:nvPr/>
          </p:nvGrpSpPr>
          <p:grpSpPr bwMode="auto">
            <a:xfrm>
              <a:off x="1416673" y="1436447"/>
              <a:ext cx="569088" cy="567402"/>
              <a:chOff x="1502700" y="2291907"/>
              <a:chExt cx="569088" cy="567402"/>
            </a:xfrm>
          </p:grpSpPr>
          <p:sp>
            <p:nvSpPr>
              <p:cNvPr id="86036" name="AutoShape 5"/>
              <p:cNvSpPr>
                <a:spLocks noChangeArrowheads="1"/>
              </p:cNvSpPr>
              <p:nvPr/>
            </p:nvSpPr>
            <p:spPr bwMode="gray">
              <a:xfrm>
                <a:off x="1502700" y="2291907"/>
                <a:ext cx="569088" cy="567402"/>
              </a:xfrm>
              <a:prstGeom prst="roundRect">
                <a:avLst>
                  <a:gd name="adj" fmla="val 11921"/>
                </a:avLst>
              </a:prstGeom>
              <a:gradFill rotWithShape="1">
                <a:gsLst>
                  <a:gs pos="0">
                    <a:srgbClr val="0066CC"/>
                  </a:gs>
                  <a:gs pos="100000">
                    <a:srgbClr val="00478E"/>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a:solidFill>
                    <a:srgbClr val="FFFFFF"/>
                  </a:solidFill>
                  <a:latin typeface="黑体" panose="02010609060101010101" pitchFamily="49" charset="-122"/>
                </a:endParaRPr>
              </a:p>
            </p:txBody>
          </p:sp>
          <p:sp>
            <p:nvSpPr>
              <p:cNvPr id="39" name="Freeform 6"/>
              <p:cNvSpPr>
                <a:spLocks/>
              </p:cNvSpPr>
              <p:nvPr/>
            </p:nvSpPr>
            <p:spPr bwMode="gray">
              <a:xfrm>
                <a:off x="1538110" y="2328160"/>
                <a:ext cx="284123" cy="28412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0066CC">
                      <a:gamma/>
                      <a:tint val="54510"/>
                      <a:invGamma/>
                    </a:srgbClr>
                  </a:gs>
                  <a:gs pos="50000">
                    <a:srgbClr val="0066CC">
                      <a:alpha val="0"/>
                    </a:srgbClr>
                  </a:gs>
                  <a:gs pos="100000">
                    <a:srgbClr val="0066CC">
                      <a:gamma/>
                      <a:tint val="54510"/>
                      <a:invGamma/>
                    </a:srgbClr>
                  </a:gs>
                </a:gsLst>
                <a:lin ang="2700000" scaled="1"/>
              </a:gradFill>
              <a:ln w="0">
                <a:noFill/>
                <a:prstDash val="solid"/>
                <a:round/>
                <a:headEnd/>
                <a:tailEnd/>
              </a:ln>
            </p:spPr>
            <p:txBody>
              <a:bodyPr/>
              <a:lstStyle/>
              <a:p>
                <a:pPr eaLnBrk="1" hangingPunct="1">
                  <a:defRPr/>
                </a:pPr>
                <a:endParaRPr lang="zh-CN" altLang="en-US">
                  <a:latin typeface="黑体" pitchFamily="2" charset="-122"/>
                  <a:ea typeface="宋体" charset="-122"/>
                </a:endParaRPr>
              </a:p>
            </p:txBody>
          </p:sp>
        </p:grpSp>
        <p:sp>
          <p:nvSpPr>
            <p:cNvPr id="37" name="Text Box 7"/>
            <p:cNvSpPr txBox="1">
              <a:spLocks noChangeArrowheads="1"/>
            </p:cNvSpPr>
            <p:nvPr/>
          </p:nvSpPr>
          <p:spPr bwMode="gray">
            <a:xfrm>
              <a:off x="1429355" y="1466560"/>
              <a:ext cx="543725" cy="523024"/>
            </a:xfrm>
            <a:prstGeom prst="rect">
              <a:avLst/>
            </a:prstGeom>
            <a:noFill/>
            <a:ln w="9525" algn="ctr">
              <a:noFill/>
              <a:miter lim="800000"/>
              <a:headEnd/>
              <a:tailEnd/>
            </a:ln>
            <a:effectLst/>
          </p:spPr>
          <p:txBody>
            <a:bodyPr wrap="none">
              <a:spAutoFit/>
            </a:bodyPr>
            <a:lstStyle/>
            <a:p>
              <a:pPr algn="ctr">
                <a:defRPr/>
              </a:pPr>
              <a:r>
                <a:rPr lang="zh-CN" altLang="en-US" dirty="0">
                  <a:effectLst>
                    <a:outerShdw blurRad="38100" dist="38100" dir="2700000" algn="tl">
                      <a:srgbClr val="000000"/>
                    </a:outerShdw>
                  </a:effectLst>
                  <a:latin typeface="+mj-ea"/>
                  <a:ea typeface="+mj-ea"/>
                </a:rPr>
                <a:t>五</a:t>
              </a:r>
              <a:endParaRPr lang="en-US" altLang="zh-CN" dirty="0">
                <a:effectLst>
                  <a:outerShdw blurRad="38100" dist="38100" dir="2700000" algn="tl">
                    <a:srgbClr val="000000"/>
                  </a:outerShdw>
                </a:effectLst>
                <a:latin typeface="+mj-ea"/>
                <a:ea typeface="+mj-ea"/>
              </a:endParaRPr>
            </a:p>
          </p:txBody>
        </p:sp>
      </p:gr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31" name="Group 4"/>
          <p:cNvGrpSpPr>
            <a:grpSpLocks/>
          </p:cNvGrpSpPr>
          <p:nvPr/>
        </p:nvGrpSpPr>
        <p:grpSpPr bwMode="auto">
          <a:xfrm>
            <a:off x="971550" y="1514475"/>
            <a:ext cx="6935788" cy="2994025"/>
            <a:chOff x="627" y="808"/>
            <a:chExt cx="4369" cy="1886"/>
          </a:xfrm>
        </p:grpSpPr>
        <p:grpSp>
          <p:nvGrpSpPr>
            <p:cNvPr id="88069" name="Group 5"/>
            <p:cNvGrpSpPr>
              <a:grpSpLocks noChangeAspect="1"/>
            </p:cNvGrpSpPr>
            <p:nvPr/>
          </p:nvGrpSpPr>
          <p:grpSpPr bwMode="auto">
            <a:xfrm>
              <a:off x="627" y="808"/>
              <a:ext cx="4369" cy="1886"/>
              <a:chOff x="2407" y="2845"/>
              <a:chExt cx="6878" cy="2970"/>
            </a:xfrm>
          </p:grpSpPr>
          <p:sp>
            <p:nvSpPr>
              <p:cNvPr id="88071" name="Oval 6"/>
              <p:cNvSpPr>
                <a:spLocks noChangeAspect="1" noChangeArrowheads="1"/>
              </p:cNvSpPr>
              <p:nvPr/>
            </p:nvSpPr>
            <p:spPr bwMode="auto">
              <a:xfrm>
                <a:off x="3780" y="5085"/>
                <a:ext cx="340" cy="340"/>
              </a:xfrm>
              <a:prstGeom prst="ellipse">
                <a:avLst/>
              </a:prstGeom>
              <a:solidFill>
                <a:srgbClr val="FFFFFF"/>
              </a:solidFill>
              <a:ln w="9525">
                <a:solidFill>
                  <a:srgbClr val="000000"/>
                </a:solidFill>
                <a:round/>
                <a:headEnd/>
                <a:tailEnd/>
              </a:ln>
            </p:spPr>
            <p:txBody>
              <a:bodyPr tIns="7200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sz="1800">
                  <a:solidFill>
                    <a:srgbClr val="007A77"/>
                  </a:solidFill>
                  <a:latin typeface="Arial" panose="020B0604020202020204" pitchFamily="34" charset="0"/>
                  <a:ea typeface="宋体" panose="02010600030101010101" pitchFamily="2" charset="-122"/>
                </a:endParaRPr>
              </a:p>
            </p:txBody>
          </p:sp>
          <p:sp>
            <p:nvSpPr>
              <p:cNvPr id="88072" name="Oval 7"/>
              <p:cNvSpPr>
                <a:spLocks noChangeAspect="1" noChangeArrowheads="1"/>
              </p:cNvSpPr>
              <p:nvPr/>
            </p:nvSpPr>
            <p:spPr bwMode="auto">
              <a:xfrm>
                <a:off x="4335" y="5085"/>
                <a:ext cx="340" cy="340"/>
              </a:xfrm>
              <a:prstGeom prst="ellipse">
                <a:avLst/>
              </a:prstGeom>
              <a:solidFill>
                <a:srgbClr val="FFFFFF"/>
              </a:solidFill>
              <a:ln w="9525">
                <a:solidFill>
                  <a:srgbClr val="000000"/>
                </a:solidFill>
                <a:round/>
                <a:headEnd/>
                <a:tailEnd/>
              </a:ln>
            </p:spPr>
            <p:txBody>
              <a:bodyPr tIns="7200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sz="1800">
                  <a:solidFill>
                    <a:srgbClr val="007A77"/>
                  </a:solidFill>
                  <a:latin typeface="Arial" panose="020B0604020202020204" pitchFamily="34" charset="0"/>
                  <a:ea typeface="宋体" panose="02010600030101010101" pitchFamily="2" charset="-122"/>
                </a:endParaRPr>
              </a:p>
            </p:txBody>
          </p:sp>
          <p:sp>
            <p:nvSpPr>
              <p:cNvPr id="88073" name="Oval 8"/>
              <p:cNvSpPr>
                <a:spLocks noChangeAspect="1" noChangeArrowheads="1"/>
              </p:cNvSpPr>
              <p:nvPr/>
            </p:nvSpPr>
            <p:spPr bwMode="auto">
              <a:xfrm>
                <a:off x="7260" y="5085"/>
                <a:ext cx="340" cy="340"/>
              </a:xfrm>
              <a:prstGeom prst="ellipse">
                <a:avLst/>
              </a:prstGeom>
              <a:solidFill>
                <a:srgbClr val="FFFFFF"/>
              </a:solidFill>
              <a:ln w="9525">
                <a:solidFill>
                  <a:srgbClr val="000000"/>
                </a:solidFill>
                <a:round/>
                <a:headEnd/>
                <a:tailEnd/>
              </a:ln>
            </p:spPr>
            <p:txBody>
              <a:bodyPr tIns="7200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sz="1800">
                  <a:solidFill>
                    <a:srgbClr val="007A77"/>
                  </a:solidFill>
                  <a:latin typeface="Arial" panose="020B0604020202020204" pitchFamily="34" charset="0"/>
                  <a:ea typeface="宋体" panose="02010600030101010101" pitchFamily="2" charset="-122"/>
                </a:endParaRPr>
              </a:p>
            </p:txBody>
          </p:sp>
          <p:sp>
            <p:nvSpPr>
              <p:cNvPr id="88074" name="Oval 9"/>
              <p:cNvSpPr>
                <a:spLocks noChangeAspect="1" noChangeArrowheads="1"/>
              </p:cNvSpPr>
              <p:nvPr/>
            </p:nvSpPr>
            <p:spPr bwMode="auto">
              <a:xfrm>
                <a:off x="6690" y="5085"/>
                <a:ext cx="340" cy="340"/>
              </a:xfrm>
              <a:prstGeom prst="ellipse">
                <a:avLst/>
              </a:prstGeom>
              <a:solidFill>
                <a:srgbClr val="FFFFFF"/>
              </a:solidFill>
              <a:ln w="9525">
                <a:solidFill>
                  <a:srgbClr val="000000"/>
                </a:solidFill>
                <a:round/>
                <a:headEnd/>
                <a:tailEnd/>
              </a:ln>
            </p:spPr>
            <p:txBody>
              <a:bodyPr tIns="7200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sz="1800">
                  <a:solidFill>
                    <a:srgbClr val="007A77"/>
                  </a:solidFill>
                  <a:latin typeface="Arial" panose="020B0604020202020204" pitchFamily="34" charset="0"/>
                  <a:ea typeface="宋体" panose="02010600030101010101" pitchFamily="2" charset="-122"/>
                </a:endParaRPr>
              </a:p>
            </p:txBody>
          </p:sp>
          <p:sp>
            <p:nvSpPr>
              <p:cNvPr id="88075" name="Line 10"/>
              <p:cNvSpPr>
                <a:spLocks noChangeAspect="1" noChangeShapeType="1"/>
              </p:cNvSpPr>
              <p:nvPr/>
            </p:nvSpPr>
            <p:spPr bwMode="auto">
              <a:xfrm>
                <a:off x="2475" y="3225"/>
                <a:ext cx="670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tIns="72000"/>
              <a:lstStyle/>
              <a:p>
                <a:endParaRPr lang="zh-CN" altLang="en-US"/>
              </a:p>
            </p:txBody>
          </p:sp>
          <p:sp>
            <p:nvSpPr>
              <p:cNvPr id="88076" name="Rectangle 11"/>
              <p:cNvSpPr>
                <a:spLocks noChangeAspect="1" noChangeArrowheads="1"/>
              </p:cNvSpPr>
              <p:nvPr/>
            </p:nvSpPr>
            <p:spPr bwMode="auto">
              <a:xfrm>
                <a:off x="3435" y="3735"/>
                <a:ext cx="4470" cy="1425"/>
              </a:xfrm>
              <a:prstGeom prst="rect">
                <a:avLst/>
              </a:prstGeom>
              <a:solidFill>
                <a:srgbClr val="FFFFFF"/>
              </a:solidFill>
              <a:ln w="9525">
                <a:solidFill>
                  <a:srgbClr val="000000"/>
                </a:solidFill>
                <a:miter lim="800000"/>
                <a:headEnd/>
                <a:tailEnd/>
              </a:ln>
            </p:spPr>
            <p:txBody>
              <a:bodyPr tIns="7200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sz="1800">
                  <a:solidFill>
                    <a:srgbClr val="007A77"/>
                  </a:solidFill>
                  <a:latin typeface="Arial" panose="020B0604020202020204" pitchFamily="34" charset="0"/>
                  <a:ea typeface="宋体" panose="02010600030101010101" pitchFamily="2" charset="-122"/>
                </a:endParaRPr>
              </a:p>
            </p:txBody>
          </p:sp>
          <p:sp>
            <p:nvSpPr>
              <p:cNvPr id="88077" name="Line 12"/>
              <p:cNvSpPr>
                <a:spLocks noChangeAspect="1" noChangeShapeType="1"/>
              </p:cNvSpPr>
              <p:nvPr/>
            </p:nvSpPr>
            <p:spPr bwMode="auto">
              <a:xfrm>
                <a:off x="2430" y="5445"/>
                <a:ext cx="685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tIns="72000"/>
              <a:lstStyle/>
              <a:p>
                <a:endParaRPr lang="zh-CN" altLang="en-US"/>
              </a:p>
            </p:txBody>
          </p:sp>
          <p:sp>
            <p:nvSpPr>
              <p:cNvPr id="88078" name="Text Box 13"/>
              <p:cNvSpPr txBox="1">
                <a:spLocks noChangeAspect="1" noChangeArrowheads="1"/>
              </p:cNvSpPr>
              <p:nvPr/>
            </p:nvSpPr>
            <p:spPr bwMode="auto">
              <a:xfrm>
                <a:off x="3720" y="4758"/>
                <a:ext cx="1005" cy="345"/>
              </a:xfrm>
              <a:prstGeom prst="rect">
                <a:avLst/>
              </a:prstGeom>
              <a:solidFill>
                <a:srgbClr val="FFFFFF">
                  <a:alpha val="0"/>
                </a:srgbClr>
              </a:solidFill>
              <a:ln w="9525">
                <a:solidFill>
                  <a:srgbClr val="000000"/>
                </a:solidFill>
                <a:miter lim="800000"/>
                <a:headEnd/>
                <a:tailEnd/>
              </a:ln>
            </p:spPr>
            <p:txBody>
              <a:bodyPr lIns="54000" tIns="72000" rIns="54000" bIns="1080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gn="ctr">
                  <a:lnSpc>
                    <a:spcPct val="100000"/>
                  </a:lnSpc>
                  <a:spcBef>
                    <a:spcPct val="0"/>
                  </a:spcBef>
                  <a:buClrTx/>
                  <a:buFontTx/>
                  <a:buNone/>
                </a:pPr>
                <a:r>
                  <a:rPr kumimoji="0" lang="zh-CN" altLang="en-US" sz="1400">
                    <a:solidFill>
                      <a:srgbClr val="007A77"/>
                    </a:solidFill>
                    <a:ea typeface="宋体" panose="02010600030101010101" pitchFamily="2" charset="-122"/>
                  </a:rPr>
                  <a:t>牵引电机</a:t>
                </a:r>
              </a:p>
            </p:txBody>
          </p:sp>
          <p:sp>
            <p:nvSpPr>
              <p:cNvPr id="88079" name="Text Box 14"/>
              <p:cNvSpPr txBox="1">
                <a:spLocks noChangeAspect="1" noChangeArrowheads="1"/>
              </p:cNvSpPr>
              <p:nvPr/>
            </p:nvSpPr>
            <p:spPr bwMode="auto">
              <a:xfrm>
                <a:off x="6600" y="4758"/>
                <a:ext cx="1005" cy="345"/>
              </a:xfrm>
              <a:prstGeom prst="rect">
                <a:avLst/>
              </a:prstGeom>
              <a:solidFill>
                <a:srgbClr val="FFFFFF"/>
              </a:solidFill>
              <a:ln w="9525">
                <a:solidFill>
                  <a:srgbClr val="000000"/>
                </a:solidFill>
                <a:miter lim="800000"/>
                <a:headEnd/>
                <a:tailEnd/>
              </a:ln>
            </p:spPr>
            <p:txBody>
              <a:bodyPr lIns="54000" tIns="72000" rIns="54000" bIns="1080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gn="ctr">
                  <a:lnSpc>
                    <a:spcPct val="100000"/>
                  </a:lnSpc>
                  <a:spcBef>
                    <a:spcPct val="0"/>
                  </a:spcBef>
                  <a:buClrTx/>
                  <a:buFontTx/>
                  <a:buNone/>
                </a:pPr>
                <a:r>
                  <a:rPr kumimoji="0" lang="zh-CN" altLang="en-US" sz="1400">
                    <a:solidFill>
                      <a:srgbClr val="007A77"/>
                    </a:solidFill>
                    <a:ea typeface="宋体" panose="02010600030101010101" pitchFamily="2" charset="-122"/>
                  </a:rPr>
                  <a:t>牵引电机</a:t>
                </a:r>
              </a:p>
            </p:txBody>
          </p:sp>
          <p:sp>
            <p:nvSpPr>
              <p:cNvPr id="88080" name="Freeform 15"/>
              <p:cNvSpPr>
                <a:spLocks noChangeAspect="1"/>
              </p:cNvSpPr>
              <p:nvPr/>
            </p:nvSpPr>
            <p:spPr bwMode="auto">
              <a:xfrm>
                <a:off x="4200" y="4590"/>
                <a:ext cx="2925" cy="165"/>
              </a:xfrm>
              <a:custGeom>
                <a:avLst/>
                <a:gdLst>
                  <a:gd name="T0" fmla="*/ 0 w 2925"/>
                  <a:gd name="T1" fmla="*/ 165 h 165"/>
                  <a:gd name="T2" fmla="*/ 0 w 2925"/>
                  <a:gd name="T3" fmla="*/ 0 h 165"/>
                  <a:gd name="T4" fmla="*/ 2925 w 2925"/>
                  <a:gd name="T5" fmla="*/ 0 h 165"/>
                  <a:gd name="T6" fmla="*/ 2925 w 2925"/>
                  <a:gd name="T7" fmla="*/ 165 h 1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925" h="165">
                    <a:moveTo>
                      <a:pt x="0" y="165"/>
                    </a:moveTo>
                    <a:lnTo>
                      <a:pt x="0" y="0"/>
                    </a:lnTo>
                    <a:lnTo>
                      <a:pt x="2925" y="0"/>
                    </a:lnTo>
                    <a:lnTo>
                      <a:pt x="2925" y="165"/>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tIns="72000"/>
              <a:lstStyle/>
              <a:p>
                <a:endParaRPr lang="zh-CN" altLang="en-US"/>
              </a:p>
            </p:txBody>
          </p:sp>
          <p:sp>
            <p:nvSpPr>
              <p:cNvPr id="88081" name="Line 16"/>
              <p:cNvSpPr>
                <a:spLocks noChangeAspect="1" noChangeShapeType="1"/>
              </p:cNvSpPr>
              <p:nvPr/>
            </p:nvSpPr>
            <p:spPr bwMode="auto">
              <a:xfrm>
                <a:off x="5670" y="3735"/>
                <a:ext cx="0" cy="87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tIns="72000"/>
              <a:lstStyle/>
              <a:p>
                <a:endParaRPr lang="zh-CN" altLang="en-US"/>
              </a:p>
            </p:txBody>
          </p:sp>
          <p:sp>
            <p:nvSpPr>
              <p:cNvPr id="88082" name="Text Box 17"/>
              <p:cNvSpPr txBox="1">
                <a:spLocks noChangeAspect="1" noChangeArrowheads="1"/>
              </p:cNvSpPr>
              <p:nvPr/>
            </p:nvSpPr>
            <p:spPr bwMode="auto">
              <a:xfrm>
                <a:off x="4785" y="4008"/>
                <a:ext cx="1860" cy="450"/>
              </a:xfrm>
              <a:prstGeom prst="rect">
                <a:avLst/>
              </a:prstGeom>
              <a:solidFill>
                <a:srgbClr val="FFFFFF"/>
              </a:solidFill>
              <a:ln w="9525">
                <a:solidFill>
                  <a:srgbClr val="000000"/>
                </a:solidFill>
                <a:miter lim="800000"/>
                <a:headEnd/>
                <a:tailEnd/>
              </a:ln>
            </p:spPr>
            <p:txBody>
              <a:bodyPr lIns="54000" tIns="72000" rIns="54000" bIns="1080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gn="ctr">
                  <a:lnSpc>
                    <a:spcPct val="100000"/>
                  </a:lnSpc>
                  <a:spcBef>
                    <a:spcPct val="0"/>
                  </a:spcBef>
                  <a:buClrTx/>
                  <a:buFontTx/>
                  <a:buNone/>
                </a:pPr>
                <a:r>
                  <a:rPr kumimoji="0" lang="zh-CN" altLang="en-US" sz="1400">
                    <a:solidFill>
                      <a:srgbClr val="007A77"/>
                    </a:solidFill>
                    <a:ea typeface="宋体" panose="02010600030101010101" pitchFamily="2" charset="-122"/>
                  </a:rPr>
                  <a:t>牵引传动系统</a:t>
                </a:r>
              </a:p>
            </p:txBody>
          </p:sp>
          <p:sp>
            <p:nvSpPr>
              <p:cNvPr id="88083" name="Freeform 18"/>
              <p:cNvSpPr>
                <a:spLocks noChangeAspect="1"/>
              </p:cNvSpPr>
              <p:nvPr/>
            </p:nvSpPr>
            <p:spPr bwMode="auto">
              <a:xfrm>
                <a:off x="5617" y="3240"/>
                <a:ext cx="645" cy="495"/>
              </a:xfrm>
              <a:custGeom>
                <a:avLst/>
                <a:gdLst>
                  <a:gd name="T0" fmla="*/ 45 w 645"/>
                  <a:gd name="T1" fmla="*/ 495 h 495"/>
                  <a:gd name="T2" fmla="*/ 645 w 645"/>
                  <a:gd name="T3" fmla="*/ 255 h 495"/>
                  <a:gd name="T4" fmla="*/ 0 w 645"/>
                  <a:gd name="T5" fmla="*/ 0 h 495"/>
                  <a:gd name="T6" fmla="*/ 0 60000 65536"/>
                  <a:gd name="T7" fmla="*/ 0 60000 65536"/>
                  <a:gd name="T8" fmla="*/ 0 60000 65536"/>
                </a:gdLst>
                <a:ahLst/>
                <a:cxnLst>
                  <a:cxn ang="T6">
                    <a:pos x="T0" y="T1"/>
                  </a:cxn>
                  <a:cxn ang="T7">
                    <a:pos x="T2" y="T3"/>
                  </a:cxn>
                  <a:cxn ang="T8">
                    <a:pos x="T4" y="T5"/>
                  </a:cxn>
                </a:cxnLst>
                <a:rect l="0" t="0" r="r" b="b"/>
                <a:pathLst>
                  <a:path w="645" h="495">
                    <a:moveTo>
                      <a:pt x="45" y="495"/>
                    </a:moveTo>
                    <a:lnTo>
                      <a:pt x="645" y="255"/>
                    </a:lnTo>
                    <a:lnTo>
                      <a:pt x="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tIns="72000"/>
              <a:lstStyle/>
              <a:p>
                <a:endParaRPr lang="zh-CN" altLang="en-US"/>
              </a:p>
            </p:txBody>
          </p:sp>
          <p:sp>
            <p:nvSpPr>
              <p:cNvPr id="88084" name="Rectangle 19"/>
              <p:cNvSpPr>
                <a:spLocks noChangeAspect="1" noChangeArrowheads="1"/>
              </p:cNvSpPr>
              <p:nvPr/>
            </p:nvSpPr>
            <p:spPr bwMode="auto">
              <a:xfrm>
                <a:off x="5603" y="3226"/>
                <a:ext cx="57" cy="57"/>
              </a:xfrm>
              <a:prstGeom prst="rect">
                <a:avLst/>
              </a:prstGeom>
              <a:solidFill>
                <a:srgbClr val="FFFFFF"/>
              </a:solidFill>
              <a:ln w="9525">
                <a:solidFill>
                  <a:srgbClr val="000000"/>
                </a:solidFill>
                <a:miter lim="800000"/>
                <a:headEnd/>
                <a:tailEnd/>
              </a:ln>
            </p:spPr>
            <p:txBody>
              <a:bodyPr tIns="7200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sz="1800">
                  <a:solidFill>
                    <a:srgbClr val="007A77"/>
                  </a:solidFill>
                  <a:latin typeface="Arial" panose="020B0604020202020204" pitchFamily="34" charset="0"/>
                  <a:ea typeface="宋体" panose="02010600030101010101" pitchFamily="2" charset="-122"/>
                </a:endParaRPr>
              </a:p>
            </p:txBody>
          </p:sp>
          <p:sp>
            <p:nvSpPr>
              <p:cNvPr id="88085" name="Text Box 20"/>
              <p:cNvSpPr txBox="1">
                <a:spLocks noChangeAspect="1" noChangeArrowheads="1"/>
              </p:cNvSpPr>
              <p:nvPr/>
            </p:nvSpPr>
            <p:spPr bwMode="auto">
              <a:xfrm>
                <a:off x="2407" y="2845"/>
                <a:ext cx="1005"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tIns="72000" rIns="54000" bIns="1080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gn="ctr">
                  <a:lnSpc>
                    <a:spcPct val="100000"/>
                  </a:lnSpc>
                  <a:spcBef>
                    <a:spcPct val="0"/>
                  </a:spcBef>
                  <a:buClrTx/>
                  <a:buFontTx/>
                  <a:buNone/>
                </a:pPr>
                <a:r>
                  <a:rPr kumimoji="0" lang="zh-CN" altLang="en-US" sz="1400">
                    <a:solidFill>
                      <a:srgbClr val="007A77"/>
                    </a:solidFill>
                    <a:ea typeface="宋体" panose="02010600030101010101" pitchFamily="2" charset="-122"/>
                  </a:rPr>
                  <a:t>接触网</a:t>
                </a:r>
              </a:p>
            </p:txBody>
          </p:sp>
          <p:sp>
            <p:nvSpPr>
              <p:cNvPr id="88086" name="Text Box 21"/>
              <p:cNvSpPr txBox="1">
                <a:spLocks noChangeAspect="1" noChangeArrowheads="1"/>
              </p:cNvSpPr>
              <p:nvPr/>
            </p:nvSpPr>
            <p:spPr bwMode="auto">
              <a:xfrm>
                <a:off x="2528" y="3273"/>
                <a:ext cx="682"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tIns="72000" rIns="54000" bIns="1080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gn="ctr">
                  <a:lnSpc>
                    <a:spcPct val="100000"/>
                  </a:lnSpc>
                  <a:spcBef>
                    <a:spcPct val="0"/>
                  </a:spcBef>
                  <a:buClrTx/>
                  <a:buFontTx/>
                  <a:buNone/>
                </a:pPr>
                <a:r>
                  <a:rPr kumimoji="0" lang="en-US" altLang="zh-CN" sz="1400">
                    <a:solidFill>
                      <a:srgbClr val="007A77"/>
                    </a:solidFill>
                    <a:ea typeface="宋体" panose="02010600030101010101" pitchFamily="2" charset="-122"/>
                  </a:rPr>
                  <a:t>I</a:t>
                </a:r>
                <a:r>
                  <a:rPr kumimoji="0" lang="en-US" altLang="zh-CN" sz="1400" baseline="-25000">
                    <a:solidFill>
                      <a:srgbClr val="007A77"/>
                    </a:solidFill>
                    <a:ea typeface="宋体" panose="02010600030101010101" pitchFamily="2" charset="-122"/>
                  </a:rPr>
                  <a:t>(</a:t>
                </a:r>
                <a:r>
                  <a:rPr kumimoji="0" lang="zh-CN" altLang="en-US" sz="1400" baseline="-25000">
                    <a:solidFill>
                      <a:srgbClr val="007A77"/>
                    </a:solidFill>
                    <a:ea typeface="宋体" panose="02010600030101010101" pitchFamily="2" charset="-122"/>
                  </a:rPr>
                  <a:t>电流</a:t>
                </a:r>
                <a:r>
                  <a:rPr kumimoji="0" lang="en-US" altLang="zh-CN" sz="1400" baseline="-25000">
                    <a:solidFill>
                      <a:srgbClr val="007A77"/>
                    </a:solidFill>
                    <a:ea typeface="宋体" panose="02010600030101010101" pitchFamily="2" charset="-122"/>
                  </a:rPr>
                  <a:t>)</a:t>
                </a:r>
              </a:p>
            </p:txBody>
          </p:sp>
          <p:sp>
            <p:nvSpPr>
              <p:cNvPr id="88087" name="Line 22"/>
              <p:cNvSpPr>
                <a:spLocks noChangeAspect="1" noChangeShapeType="1"/>
              </p:cNvSpPr>
              <p:nvPr/>
            </p:nvSpPr>
            <p:spPr bwMode="auto">
              <a:xfrm>
                <a:off x="3012" y="3323"/>
                <a:ext cx="847" cy="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tIns="72000"/>
              <a:lstStyle/>
              <a:p>
                <a:endParaRPr lang="zh-CN" altLang="en-US"/>
              </a:p>
            </p:txBody>
          </p:sp>
          <p:sp>
            <p:nvSpPr>
              <p:cNvPr id="88088" name="Line 23"/>
              <p:cNvSpPr>
                <a:spLocks noChangeAspect="1" noChangeShapeType="1"/>
              </p:cNvSpPr>
              <p:nvPr/>
            </p:nvSpPr>
            <p:spPr bwMode="auto">
              <a:xfrm>
                <a:off x="5557" y="3720"/>
                <a:ext cx="0" cy="278"/>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tIns="72000"/>
              <a:lstStyle/>
              <a:p>
                <a:endParaRPr lang="zh-CN" altLang="en-US"/>
              </a:p>
            </p:txBody>
          </p:sp>
          <p:sp>
            <p:nvSpPr>
              <p:cNvPr id="88089" name="Line 24"/>
              <p:cNvSpPr>
                <a:spLocks noChangeAspect="1" noChangeShapeType="1"/>
              </p:cNvSpPr>
              <p:nvPr/>
            </p:nvSpPr>
            <p:spPr bwMode="auto">
              <a:xfrm>
                <a:off x="4852" y="4703"/>
                <a:ext cx="0" cy="368"/>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tIns="72000"/>
              <a:lstStyle/>
              <a:p>
                <a:endParaRPr lang="zh-CN" altLang="en-US"/>
              </a:p>
            </p:txBody>
          </p:sp>
          <p:sp>
            <p:nvSpPr>
              <p:cNvPr id="88090" name="Line 25"/>
              <p:cNvSpPr>
                <a:spLocks noChangeAspect="1" noChangeShapeType="1"/>
              </p:cNvSpPr>
              <p:nvPr/>
            </p:nvSpPr>
            <p:spPr bwMode="auto">
              <a:xfrm>
                <a:off x="6449" y="4695"/>
                <a:ext cx="0" cy="353"/>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tIns="72000"/>
              <a:lstStyle/>
              <a:p>
                <a:endParaRPr lang="zh-CN" altLang="en-US"/>
              </a:p>
            </p:txBody>
          </p:sp>
          <p:sp>
            <p:nvSpPr>
              <p:cNvPr id="88091" name="Line 26"/>
              <p:cNvSpPr>
                <a:spLocks noChangeAspect="1" noChangeShapeType="1"/>
              </p:cNvSpPr>
              <p:nvPr/>
            </p:nvSpPr>
            <p:spPr bwMode="auto">
              <a:xfrm>
                <a:off x="3087" y="5603"/>
                <a:ext cx="847" cy="0"/>
              </a:xfrm>
              <a:prstGeom prst="line">
                <a:avLst/>
              </a:prstGeom>
              <a:noFill/>
              <a:ln w="9525">
                <a:solidFill>
                  <a:srgbClr val="000000"/>
                </a:solidFill>
                <a:round/>
                <a:headEnd type="triangle" w="sm" len="lg"/>
                <a:tailEnd type="none" w="sm" len="lg"/>
              </a:ln>
              <a:extLst>
                <a:ext uri="{909E8E84-426E-40DD-AFC4-6F175D3DCCD1}">
                  <a14:hiddenFill xmlns:a14="http://schemas.microsoft.com/office/drawing/2010/main">
                    <a:noFill/>
                  </a14:hiddenFill>
                </a:ext>
              </a:extLst>
            </p:spPr>
            <p:txBody>
              <a:bodyPr tIns="72000"/>
              <a:lstStyle/>
              <a:p>
                <a:endParaRPr lang="zh-CN" altLang="en-US"/>
              </a:p>
            </p:txBody>
          </p:sp>
          <p:sp>
            <p:nvSpPr>
              <p:cNvPr id="88092" name="Text Box 27"/>
              <p:cNvSpPr txBox="1">
                <a:spLocks noChangeAspect="1" noChangeArrowheads="1"/>
              </p:cNvSpPr>
              <p:nvPr/>
            </p:nvSpPr>
            <p:spPr bwMode="auto">
              <a:xfrm>
                <a:off x="3961" y="5470"/>
                <a:ext cx="517" cy="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4000" tIns="72000" rIns="54000" bIns="1080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gn="ctr">
                  <a:lnSpc>
                    <a:spcPct val="100000"/>
                  </a:lnSpc>
                  <a:spcBef>
                    <a:spcPct val="0"/>
                  </a:spcBef>
                  <a:buClrTx/>
                  <a:buFontTx/>
                  <a:buNone/>
                </a:pPr>
                <a:r>
                  <a:rPr kumimoji="0" lang="en-US" altLang="zh-CN" sz="1400">
                    <a:solidFill>
                      <a:srgbClr val="007A77"/>
                    </a:solidFill>
                    <a:ea typeface="宋体" panose="02010600030101010101" pitchFamily="2" charset="-122"/>
                  </a:rPr>
                  <a:t>I</a:t>
                </a:r>
                <a:endParaRPr kumimoji="0" lang="en-US" altLang="zh-CN" sz="1400" baseline="-25000">
                  <a:solidFill>
                    <a:srgbClr val="007A77"/>
                  </a:solidFill>
                  <a:ea typeface="宋体" panose="02010600030101010101" pitchFamily="2" charset="-122"/>
                </a:endParaRPr>
              </a:p>
            </p:txBody>
          </p:sp>
        </p:grpSp>
        <p:sp>
          <p:nvSpPr>
            <p:cNvPr id="88070" name="Text Box 28"/>
            <p:cNvSpPr txBox="1">
              <a:spLocks noChangeArrowheads="1"/>
            </p:cNvSpPr>
            <p:nvPr/>
          </p:nvSpPr>
          <p:spPr bwMode="auto">
            <a:xfrm>
              <a:off x="3048" y="1144"/>
              <a:ext cx="592" cy="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ClrTx/>
                <a:buFontTx/>
                <a:buNone/>
              </a:pPr>
              <a:r>
                <a:rPr kumimoji="0" lang="zh-CN" altLang="en-US" sz="1400">
                  <a:solidFill>
                    <a:srgbClr val="007A77"/>
                  </a:solidFill>
                  <a:latin typeface="Arial" panose="020B0604020202020204" pitchFamily="34" charset="0"/>
                  <a:ea typeface="宋体" panose="02010600030101010101" pitchFamily="2" charset="-122"/>
                </a:rPr>
                <a:t>受电弓</a:t>
              </a:r>
            </a:p>
          </p:txBody>
        </p:sp>
      </p:grpSp>
      <p:sp>
        <p:nvSpPr>
          <p:cNvPr id="56" name="Text Box 3"/>
          <p:cNvSpPr txBox="1">
            <a:spLocks noChangeArrowheads="1"/>
          </p:cNvSpPr>
          <p:nvPr/>
        </p:nvSpPr>
        <p:spPr bwMode="auto">
          <a:xfrm>
            <a:off x="628650" y="4267200"/>
            <a:ext cx="7981950" cy="206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35000"/>
              </a:lnSpc>
              <a:spcBef>
                <a:spcPct val="0"/>
              </a:spcBef>
              <a:buClrTx/>
              <a:buFontTx/>
              <a:buNone/>
            </a:pPr>
            <a:r>
              <a:rPr kumimoji="0" lang="en-US" altLang="zh-CN" sz="2400" b="1">
                <a:solidFill>
                  <a:srgbClr val="007A77"/>
                </a:solidFill>
                <a:ea typeface="宋体" panose="02010600030101010101" pitchFamily="2" charset="-122"/>
              </a:rPr>
              <a:t>        </a:t>
            </a:r>
            <a:r>
              <a:rPr kumimoji="0" lang="zh-CN" altLang="en-US" sz="2400" b="1">
                <a:solidFill>
                  <a:srgbClr val="007A77"/>
                </a:solidFill>
                <a:ea typeface="宋体" panose="02010600030101010101" pitchFamily="2" charset="-122"/>
              </a:rPr>
              <a:t>轨道交通车辆电力传动方式按</a:t>
            </a:r>
            <a:r>
              <a:rPr kumimoji="0" lang="zh-CN" altLang="en-US" sz="2400" b="1">
                <a:solidFill>
                  <a:srgbClr val="0000CC"/>
                </a:solidFill>
                <a:ea typeface="宋体" panose="02010600030101010101" pitchFamily="2" charset="-122"/>
              </a:rPr>
              <a:t>牵引供电系统</a:t>
            </a:r>
            <a:r>
              <a:rPr kumimoji="0" lang="zh-CN" altLang="en-US" sz="2400" b="1">
                <a:solidFill>
                  <a:srgbClr val="007A77"/>
                </a:solidFill>
                <a:ea typeface="宋体" panose="02010600030101010101" pitchFamily="2" charset="-122"/>
              </a:rPr>
              <a:t>和</a:t>
            </a:r>
            <a:r>
              <a:rPr kumimoji="0" lang="zh-CN" altLang="en-US" sz="2400" b="1">
                <a:solidFill>
                  <a:srgbClr val="0000CC"/>
                </a:solidFill>
                <a:ea typeface="宋体" panose="02010600030101010101" pitchFamily="2" charset="-122"/>
              </a:rPr>
              <a:t>牵引电动机</a:t>
            </a:r>
            <a:r>
              <a:rPr kumimoji="0" lang="zh-CN" altLang="en-US" sz="2400" b="1">
                <a:solidFill>
                  <a:srgbClr val="007A77"/>
                </a:solidFill>
                <a:ea typeface="宋体" panose="02010600030101010101" pitchFamily="2" charset="-122"/>
              </a:rPr>
              <a:t>所采用的电流制进行分类，分</a:t>
            </a:r>
            <a:r>
              <a:rPr kumimoji="0" lang="zh-CN" altLang="en-US" sz="2400" b="1">
                <a:solidFill>
                  <a:srgbClr val="007A77"/>
                </a:solidFill>
                <a:latin typeface="Arial" panose="020B0604020202020204" pitchFamily="34" charset="0"/>
                <a:ea typeface="宋体" panose="02010600030101010101" pitchFamily="2" charset="-122"/>
              </a:rPr>
              <a:t>为：</a:t>
            </a:r>
          </a:p>
          <a:p>
            <a:pPr eaLnBrk="1" hangingPunct="1">
              <a:lnSpc>
                <a:spcPct val="135000"/>
              </a:lnSpc>
              <a:spcBef>
                <a:spcPct val="0"/>
              </a:spcBef>
              <a:buClrTx/>
              <a:buFontTx/>
              <a:buNone/>
            </a:pPr>
            <a:r>
              <a:rPr kumimoji="0" lang="zh-CN" altLang="en-US" sz="2400" b="1">
                <a:solidFill>
                  <a:srgbClr val="D33751"/>
                </a:solidFill>
                <a:ea typeface="宋体" panose="02010600030101010101" pitchFamily="2" charset="-122"/>
              </a:rPr>
              <a:t>（</a:t>
            </a:r>
            <a:r>
              <a:rPr kumimoji="0" lang="en-US" altLang="zh-CN" sz="2400" b="1">
                <a:solidFill>
                  <a:srgbClr val="D33751"/>
                </a:solidFill>
                <a:ea typeface="宋体" panose="02010600030101010101" pitchFamily="2" charset="-122"/>
                <a:cs typeface="Times New Roman" panose="02020603050405020304" pitchFamily="18" charset="0"/>
              </a:rPr>
              <a:t>1</a:t>
            </a:r>
            <a:r>
              <a:rPr kumimoji="0" lang="zh-CN" altLang="en-US" sz="2400" b="1">
                <a:solidFill>
                  <a:srgbClr val="D33751"/>
                </a:solidFill>
                <a:ea typeface="宋体" panose="02010600030101010101" pitchFamily="2" charset="-122"/>
              </a:rPr>
              <a:t>）直</a:t>
            </a:r>
            <a:r>
              <a:rPr kumimoji="0" lang="en-US" altLang="zh-CN" sz="2400" b="1">
                <a:solidFill>
                  <a:srgbClr val="D33751"/>
                </a:solidFill>
                <a:ea typeface="宋体" panose="02010600030101010101" pitchFamily="2" charset="-122"/>
              </a:rPr>
              <a:t>-</a:t>
            </a:r>
            <a:r>
              <a:rPr kumimoji="0" lang="zh-CN" altLang="en-US" sz="2400" b="1">
                <a:solidFill>
                  <a:srgbClr val="D33751"/>
                </a:solidFill>
                <a:ea typeface="宋体" panose="02010600030101010101" pitchFamily="2" charset="-122"/>
              </a:rPr>
              <a:t>直流传动；        （</a:t>
            </a:r>
            <a:r>
              <a:rPr kumimoji="0" lang="en-US" altLang="zh-CN" sz="2400" b="1">
                <a:solidFill>
                  <a:srgbClr val="D33751"/>
                </a:solidFill>
                <a:ea typeface="宋体" panose="02010600030101010101" pitchFamily="2" charset="-122"/>
              </a:rPr>
              <a:t>2</a:t>
            </a:r>
            <a:r>
              <a:rPr kumimoji="0" lang="zh-CN" altLang="en-US" sz="2400" b="1">
                <a:solidFill>
                  <a:srgbClr val="D33751"/>
                </a:solidFill>
                <a:ea typeface="宋体" panose="02010600030101010101" pitchFamily="2" charset="-122"/>
              </a:rPr>
              <a:t>）交</a:t>
            </a:r>
            <a:r>
              <a:rPr kumimoji="0" lang="en-US" altLang="zh-CN" sz="2400" b="1">
                <a:solidFill>
                  <a:srgbClr val="D33751"/>
                </a:solidFill>
                <a:ea typeface="宋体" panose="02010600030101010101" pitchFamily="2" charset="-122"/>
              </a:rPr>
              <a:t>-</a:t>
            </a:r>
            <a:r>
              <a:rPr kumimoji="0" lang="zh-CN" altLang="en-US" sz="2400" b="1">
                <a:solidFill>
                  <a:srgbClr val="D33751"/>
                </a:solidFill>
                <a:ea typeface="宋体" panose="02010600030101010101" pitchFamily="2" charset="-122"/>
              </a:rPr>
              <a:t>直流传动 ；</a:t>
            </a:r>
          </a:p>
          <a:p>
            <a:pPr eaLnBrk="1" hangingPunct="1">
              <a:lnSpc>
                <a:spcPct val="135000"/>
              </a:lnSpc>
              <a:spcBef>
                <a:spcPct val="0"/>
              </a:spcBef>
              <a:buClrTx/>
              <a:buFontTx/>
              <a:buNone/>
            </a:pPr>
            <a:r>
              <a:rPr kumimoji="0" lang="zh-CN" altLang="en-US" sz="2400" b="1">
                <a:solidFill>
                  <a:srgbClr val="D33751"/>
                </a:solidFill>
                <a:ea typeface="宋体" panose="02010600030101010101" pitchFamily="2" charset="-122"/>
              </a:rPr>
              <a:t>（</a:t>
            </a:r>
            <a:r>
              <a:rPr kumimoji="0" lang="en-US" altLang="zh-CN" sz="2400" b="1">
                <a:solidFill>
                  <a:srgbClr val="D33751"/>
                </a:solidFill>
                <a:ea typeface="宋体" panose="02010600030101010101" pitchFamily="2" charset="-122"/>
              </a:rPr>
              <a:t>3</a:t>
            </a:r>
            <a:r>
              <a:rPr kumimoji="0" lang="zh-CN" altLang="en-US" sz="2400" b="1">
                <a:solidFill>
                  <a:srgbClr val="D33751"/>
                </a:solidFill>
                <a:ea typeface="宋体" panose="02010600030101010101" pitchFamily="2" charset="-122"/>
              </a:rPr>
              <a:t>）直</a:t>
            </a:r>
            <a:r>
              <a:rPr kumimoji="0" lang="en-US" altLang="zh-CN" sz="2400" b="1">
                <a:solidFill>
                  <a:srgbClr val="D33751"/>
                </a:solidFill>
                <a:ea typeface="宋体" panose="02010600030101010101" pitchFamily="2" charset="-122"/>
              </a:rPr>
              <a:t>-</a:t>
            </a:r>
            <a:r>
              <a:rPr kumimoji="0" lang="zh-CN" altLang="en-US" sz="2400" b="1">
                <a:solidFill>
                  <a:srgbClr val="D33751"/>
                </a:solidFill>
                <a:ea typeface="宋体" panose="02010600030101010101" pitchFamily="2" charset="-122"/>
              </a:rPr>
              <a:t>交流传动；        （</a:t>
            </a:r>
            <a:r>
              <a:rPr kumimoji="0" lang="en-US" altLang="zh-CN" sz="2400" b="1">
                <a:solidFill>
                  <a:srgbClr val="D33751"/>
                </a:solidFill>
                <a:ea typeface="宋体" panose="02010600030101010101" pitchFamily="2" charset="-122"/>
              </a:rPr>
              <a:t>4</a:t>
            </a:r>
            <a:r>
              <a:rPr kumimoji="0" lang="zh-CN" altLang="en-US" sz="2400" b="1">
                <a:solidFill>
                  <a:srgbClr val="D33751"/>
                </a:solidFill>
                <a:ea typeface="宋体" panose="02010600030101010101" pitchFamily="2" charset="-122"/>
              </a:rPr>
              <a:t>）交</a:t>
            </a:r>
            <a:r>
              <a:rPr kumimoji="0" lang="en-US" altLang="zh-CN" sz="2400" b="1">
                <a:solidFill>
                  <a:srgbClr val="D33751"/>
                </a:solidFill>
                <a:ea typeface="宋体" panose="02010600030101010101" pitchFamily="2" charset="-122"/>
              </a:rPr>
              <a:t>-</a:t>
            </a:r>
            <a:r>
              <a:rPr kumimoji="0" lang="zh-CN" altLang="en-US" sz="2400" b="1">
                <a:solidFill>
                  <a:srgbClr val="D33751"/>
                </a:solidFill>
                <a:ea typeface="宋体" panose="02010600030101010101" pitchFamily="2" charset="-122"/>
              </a:rPr>
              <a:t>直</a:t>
            </a:r>
            <a:r>
              <a:rPr kumimoji="0" lang="en-US" altLang="zh-CN" sz="2400" b="1">
                <a:solidFill>
                  <a:srgbClr val="D33751"/>
                </a:solidFill>
                <a:ea typeface="宋体" panose="02010600030101010101" pitchFamily="2" charset="-122"/>
              </a:rPr>
              <a:t>-</a:t>
            </a:r>
            <a:r>
              <a:rPr kumimoji="0" lang="zh-CN" altLang="en-US" sz="2400" b="1">
                <a:solidFill>
                  <a:srgbClr val="D33751"/>
                </a:solidFill>
                <a:ea typeface="宋体" panose="02010600030101010101" pitchFamily="2" charset="-122"/>
              </a:rPr>
              <a:t>交流传动。</a:t>
            </a:r>
          </a:p>
        </p:txBody>
      </p:sp>
      <p:sp>
        <p:nvSpPr>
          <p:cNvPr id="88068" name="Rectangle 58"/>
          <p:cNvSpPr>
            <a:spLocks noChangeArrowheads="1"/>
          </p:cNvSpPr>
          <p:nvPr/>
        </p:nvSpPr>
        <p:spPr bwMode="auto">
          <a:xfrm>
            <a:off x="790575" y="149225"/>
            <a:ext cx="6096000" cy="67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5000"/>
              </a:lnSpc>
              <a:spcBef>
                <a:spcPct val="15000"/>
              </a:spcBef>
              <a:spcAft>
                <a:spcPct val="15000"/>
              </a:spcAft>
              <a:buClrTx/>
              <a:buFontTx/>
              <a:buNone/>
            </a:pPr>
            <a:r>
              <a:rPr kumimoji="0" lang="en-US" altLang="zh-CN" sz="3600">
                <a:solidFill>
                  <a:schemeClr val="tx2"/>
                </a:solidFill>
                <a:latin typeface="黑体" panose="02010609060101010101" pitchFamily="49" charset="-122"/>
              </a:rPr>
              <a:t>5.1 </a:t>
            </a:r>
            <a:r>
              <a:rPr kumimoji="0" lang="zh-CN" altLang="en-US" sz="3600">
                <a:solidFill>
                  <a:schemeClr val="tx2"/>
                </a:solidFill>
                <a:latin typeface="黑体" panose="02010609060101010101" pitchFamily="49" charset="-122"/>
              </a:rPr>
              <a:t>动力牵引传动方式</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6"/>
                                        </p:tgtEl>
                                        <p:attrNameLst>
                                          <p:attrName>style.visibility</p:attrName>
                                        </p:attrNameLst>
                                      </p:cBhvr>
                                      <p:to>
                                        <p:strVal val="visible"/>
                                      </p:to>
                                    </p:set>
                                    <p:anim calcmode="lin" valueType="num">
                                      <p:cBhvr additive="base">
                                        <p:cTn id="13" dur="500" fill="hold"/>
                                        <p:tgtEl>
                                          <p:spTgt spid="56"/>
                                        </p:tgtEl>
                                        <p:attrNameLst>
                                          <p:attrName>ppt_x</p:attrName>
                                        </p:attrNameLst>
                                      </p:cBhvr>
                                      <p:tavLst>
                                        <p:tav tm="0">
                                          <p:val>
                                            <p:strVal val="0-#ppt_w/2"/>
                                          </p:val>
                                        </p:tav>
                                        <p:tav tm="100000">
                                          <p:val>
                                            <p:strVal val="#ppt_x"/>
                                          </p:val>
                                        </p:tav>
                                      </p:tavLst>
                                    </p:anim>
                                    <p:anim calcmode="lin" valueType="num">
                                      <p:cBhvr additive="base">
                                        <p:cTn id="14" dur="500" fill="hold"/>
                                        <p:tgtEl>
                                          <p:spTgt spid="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 name="Rectangle 2"/>
          <p:cNvSpPr>
            <a:spLocks noGrp="1" noChangeArrowheads="1"/>
          </p:cNvSpPr>
          <p:nvPr>
            <p:ph type="title"/>
          </p:nvPr>
        </p:nvSpPr>
        <p:spPr>
          <a:xfrm>
            <a:off x="742950" y="373063"/>
            <a:ext cx="8229600" cy="549275"/>
          </a:xfrm>
        </p:spPr>
        <p:txBody>
          <a:bodyPr/>
          <a:lstStyle/>
          <a:p>
            <a:pPr>
              <a:defRPr/>
            </a:pPr>
            <a:r>
              <a:rPr lang="zh-CN" altLang="en-US" sz="2400" dirty="0" smtClean="0">
                <a:solidFill>
                  <a:srgbClr val="D33751"/>
                </a:solidFill>
              </a:rPr>
              <a:t>直</a:t>
            </a:r>
            <a:r>
              <a:rPr lang="en-US" altLang="zh-CN" sz="2400" dirty="0">
                <a:solidFill>
                  <a:srgbClr val="D33751"/>
                </a:solidFill>
              </a:rPr>
              <a:t>-</a:t>
            </a:r>
            <a:r>
              <a:rPr lang="zh-CN" altLang="en-US" sz="2400" dirty="0">
                <a:solidFill>
                  <a:srgbClr val="D33751"/>
                </a:solidFill>
              </a:rPr>
              <a:t>直流传动</a:t>
            </a:r>
          </a:p>
        </p:txBody>
      </p:sp>
      <p:sp>
        <p:nvSpPr>
          <p:cNvPr id="58" name="Rectangle 3"/>
          <p:cNvSpPr txBox="1">
            <a:spLocks noRot="1" noChangeArrowheads="1"/>
          </p:cNvSpPr>
          <p:nvPr/>
        </p:nvSpPr>
        <p:spPr bwMode="auto">
          <a:xfrm>
            <a:off x="742950" y="1138238"/>
            <a:ext cx="8401050"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lnSpc>
                <a:spcPct val="120000"/>
              </a:lnSpc>
              <a:spcBef>
                <a:spcPct val="20000"/>
              </a:spcBef>
              <a:spcAft>
                <a:spcPct val="0"/>
              </a:spcAft>
              <a:buClr>
                <a:srgbClr val="336699"/>
              </a:buClr>
              <a:buFont typeface="Wingdings" panose="05000000000000000000" pitchFamily="2" charset="2"/>
              <a:buChar char="v"/>
              <a:defRPr kumimoji="1" sz="2800">
                <a:solidFill>
                  <a:srgbClr val="333399"/>
                </a:solidFill>
                <a:latin typeface="+mn-lt"/>
                <a:ea typeface="+mn-ea"/>
                <a:cs typeface="+mn-cs"/>
              </a:defRPr>
            </a:lvl1pPr>
            <a:lvl2pPr marL="742950" indent="-285750" algn="l" rtl="0" eaLnBrk="0" fontAlgn="base" hangingPunct="0">
              <a:lnSpc>
                <a:spcPct val="120000"/>
              </a:lnSpc>
              <a:spcBef>
                <a:spcPct val="20000"/>
              </a:spcBef>
              <a:spcAft>
                <a:spcPct val="0"/>
              </a:spcAft>
              <a:buClr>
                <a:srgbClr val="336699"/>
              </a:buClr>
              <a:buFont typeface="Wingdings" panose="05000000000000000000" pitchFamily="2" charset="2"/>
              <a:buChar char="w"/>
              <a:defRPr kumimoji="1" sz="2000">
                <a:solidFill>
                  <a:srgbClr val="333399"/>
                </a:solidFill>
                <a:latin typeface="+mn-lt"/>
                <a:ea typeface="+mn-ea"/>
              </a:defRPr>
            </a:lvl2pPr>
            <a:lvl3pPr marL="1143000" indent="-228600" algn="l" rtl="0" eaLnBrk="0" fontAlgn="base" hangingPunct="0">
              <a:lnSpc>
                <a:spcPct val="120000"/>
              </a:lnSpc>
              <a:spcBef>
                <a:spcPct val="20000"/>
              </a:spcBef>
              <a:spcAft>
                <a:spcPct val="0"/>
              </a:spcAft>
              <a:buClr>
                <a:srgbClr val="336699"/>
              </a:buClr>
              <a:buFont typeface="Wingdings" panose="05000000000000000000" pitchFamily="2" charset="2"/>
              <a:buChar char=""/>
              <a:defRPr kumimoji="1" sz="2000">
                <a:solidFill>
                  <a:srgbClr val="333399"/>
                </a:solidFill>
                <a:latin typeface="+mn-lt"/>
                <a:ea typeface="+mn-ea"/>
              </a:defRPr>
            </a:lvl3pPr>
            <a:lvl4pPr marL="1600200" indent="-228600" algn="l" rtl="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mn-lt"/>
                <a:ea typeface="+mn-ea"/>
              </a:defRPr>
            </a:lvl4pPr>
            <a:lvl5pPr marL="2057400" indent="-228600" algn="l" rtl="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mn-lt"/>
                <a:ea typeface="+mn-ea"/>
              </a:defRPr>
            </a:lvl5pPr>
            <a:lvl6pPr marL="2514600" indent="-228600" algn="l" rtl="0" fontAlgn="base">
              <a:lnSpc>
                <a:spcPct val="120000"/>
              </a:lnSpc>
              <a:spcBef>
                <a:spcPct val="20000"/>
              </a:spcBef>
              <a:spcAft>
                <a:spcPct val="0"/>
              </a:spcAft>
              <a:buClr>
                <a:srgbClr val="336699"/>
              </a:buClr>
              <a:buFont typeface="Wingdings" pitchFamily="2" charset="2"/>
              <a:buChar char="v"/>
              <a:defRPr kumimoji="1" sz="2000">
                <a:solidFill>
                  <a:srgbClr val="333399"/>
                </a:solidFill>
                <a:latin typeface="+mn-lt"/>
                <a:ea typeface="+mn-ea"/>
              </a:defRPr>
            </a:lvl6pPr>
            <a:lvl7pPr marL="2971800" indent="-228600" algn="l" rtl="0" fontAlgn="base">
              <a:lnSpc>
                <a:spcPct val="120000"/>
              </a:lnSpc>
              <a:spcBef>
                <a:spcPct val="20000"/>
              </a:spcBef>
              <a:spcAft>
                <a:spcPct val="0"/>
              </a:spcAft>
              <a:buClr>
                <a:srgbClr val="336699"/>
              </a:buClr>
              <a:buFont typeface="Wingdings" pitchFamily="2" charset="2"/>
              <a:buChar char="v"/>
              <a:defRPr kumimoji="1" sz="2000">
                <a:solidFill>
                  <a:srgbClr val="333399"/>
                </a:solidFill>
                <a:latin typeface="+mn-lt"/>
                <a:ea typeface="+mn-ea"/>
              </a:defRPr>
            </a:lvl7pPr>
            <a:lvl8pPr marL="3429000" indent="-228600" algn="l" rtl="0" fontAlgn="base">
              <a:lnSpc>
                <a:spcPct val="120000"/>
              </a:lnSpc>
              <a:spcBef>
                <a:spcPct val="20000"/>
              </a:spcBef>
              <a:spcAft>
                <a:spcPct val="0"/>
              </a:spcAft>
              <a:buClr>
                <a:srgbClr val="336699"/>
              </a:buClr>
              <a:buFont typeface="Wingdings" pitchFamily="2" charset="2"/>
              <a:buChar char="v"/>
              <a:defRPr kumimoji="1" sz="2000">
                <a:solidFill>
                  <a:srgbClr val="333399"/>
                </a:solidFill>
                <a:latin typeface="+mn-lt"/>
                <a:ea typeface="+mn-ea"/>
              </a:defRPr>
            </a:lvl8pPr>
            <a:lvl9pPr marL="3886200" indent="-228600" algn="l" rtl="0" fontAlgn="base">
              <a:lnSpc>
                <a:spcPct val="120000"/>
              </a:lnSpc>
              <a:spcBef>
                <a:spcPct val="20000"/>
              </a:spcBef>
              <a:spcAft>
                <a:spcPct val="0"/>
              </a:spcAft>
              <a:buClr>
                <a:srgbClr val="336699"/>
              </a:buClr>
              <a:buFont typeface="Wingdings" pitchFamily="2" charset="2"/>
              <a:buChar char="v"/>
              <a:defRPr kumimoji="1" sz="2000">
                <a:solidFill>
                  <a:srgbClr val="333399"/>
                </a:solidFill>
                <a:latin typeface="+mn-lt"/>
                <a:ea typeface="+mn-ea"/>
              </a:defRPr>
            </a:lvl9pPr>
          </a:lstStyle>
          <a:p>
            <a:pPr marL="0" indent="0" algn="just">
              <a:lnSpc>
                <a:spcPct val="130000"/>
              </a:lnSpc>
              <a:spcBef>
                <a:spcPct val="0"/>
              </a:spcBef>
              <a:buClr>
                <a:schemeClr val="tx1"/>
              </a:buClr>
              <a:buFont typeface="Wingdings" panose="05000000000000000000" pitchFamily="2" charset="2"/>
              <a:buNone/>
              <a:defRPr/>
            </a:pPr>
            <a:r>
              <a:rPr lang="en-US" altLang="zh-CN" sz="2400" b="1" kern="0" smtClean="0"/>
              <a:t>        </a:t>
            </a:r>
            <a:r>
              <a:rPr lang="zh-CN" altLang="en-US" sz="2400" b="1" kern="0" smtClean="0"/>
              <a:t>由</a:t>
            </a:r>
            <a:r>
              <a:rPr lang="zh-CN" altLang="en-US" sz="2400" b="1" kern="0" smtClean="0">
                <a:solidFill>
                  <a:srgbClr val="0000CC"/>
                </a:solidFill>
              </a:rPr>
              <a:t>直流接触网</a:t>
            </a:r>
            <a:r>
              <a:rPr lang="zh-CN" altLang="en-US" sz="2400" b="1" kern="0" smtClean="0"/>
              <a:t>供电，机车采用</a:t>
            </a:r>
            <a:r>
              <a:rPr lang="zh-CN" altLang="en-US" sz="2400" b="1" kern="0" smtClean="0">
                <a:solidFill>
                  <a:srgbClr val="0000CC"/>
                </a:solidFill>
              </a:rPr>
              <a:t>直流牵引电机</a:t>
            </a:r>
            <a:r>
              <a:rPr lang="zh-CN" altLang="en-US" sz="2400" b="1" kern="0" smtClean="0"/>
              <a:t>。直流电经直流变换器（</a:t>
            </a:r>
            <a:r>
              <a:rPr lang="en-US" altLang="zh-CN" sz="2400" b="1" kern="0" smtClean="0">
                <a:solidFill>
                  <a:srgbClr val="501AFC"/>
                </a:solidFill>
              </a:rPr>
              <a:t>DC-DC</a:t>
            </a:r>
            <a:r>
              <a:rPr lang="zh-CN" altLang="en-US" sz="2400" b="1" kern="0" smtClean="0"/>
              <a:t>）向直（脉）流牵引电机供电。</a:t>
            </a:r>
            <a:endParaRPr lang="zh-CN" altLang="en-US" sz="2400" b="1" kern="0"/>
          </a:p>
        </p:txBody>
      </p:sp>
      <p:grpSp>
        <p:nvGrpSpPr>
          <p:cNvPr id="59" name="Group 4"/>
          <p:cNvGrpSpPr>
            <a:grpSpLocks/>
          </p:cNvGrpSpPr>
          <p:nvPr/>
        </p:nvGrpSpPr>
        <p:grpSpPr bwMode="auto">
          <a:xfrm>
            <a:off x="1530350" y="2362200"/>
            <a:ext cx="7366000" cy="3103563"/>
            <a:chOff x="864" y="1449"/>
            <a:chExt cx="4640" cy="1955"/>
          </a:xfrm>
        </p:grpSpPr>
        <p:sp>
          <p:nvSpPr>
            <p:cNvPr id="90117" name="Line 5"/>
            <p:cNvSpPr>
              <a:spLocks noChangeAspect="1" noChangeShapeType="1"/>
            </p:cNvSpPr>
            <p:nvPr/>
          </p:nvSpPr>
          <p:spPr bwMode="auto">
            <a:xfrm>
              <a:off x="2495" y="2290"/>
              <a:ext cx="0" cy="39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tIns="72000"/>
            <a:lstStyle/>
            <a:p>
              <a:endParaRPr lang="zh-CN" altLang="en-US"/>
            </a:p>
          </p:txBody>
        </p:sp>
        <p:sp>
          <p:nvSpPr>
            <p:cNvPr id="90118" name="Line 6"/>
            <p:cNvSpPr>
              <a:spLocks noChangeAspect="1" noChangeShapeType="1"/>
            </p:cNvSpPr>
            <p:nvPr/>
          </p:nvSpPr>
          <p:spPr bwMode="auto">
            <a:xfrm>
              <a:off x="2495" y="2745"/>
              <a:ext cx="0" cy="39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tIns="72000"/>
            <a:lstStyle/>
            <a:p>
              <a:endParaRPr lang="zh-CN" altLang="en-US"/>
            </a:p>
          </p:txBody>
        </p:sp>
        <p:sp>
          <p:nvSpPr>
            <p:cNvPr id="90119" name="Text Box 7"/>
            <p:cNvSpPr txBox="1">
              <a:spLocks noChangeArrowheads="1"/>
            </p:cNvSpPr>
            <p:nvPr/>
          </p:nvSpPr>
          <p:spPr bwMode="auto">
            <a:xfrm>
              <a:off x="2576" y="1944"/>
              <a:ext cx="848" cy="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ClrTx/>
                <a:buFontTx/>
                <a:buNone/>
              </a:pPr>
              <a:r>
                <a:rPr lang="en-US" altLang="zh-CN" sz="2000" b="1">
                  <a:solidFill>
                    <a:srgbClr val="007A77"/>
                  </a:solidFill>
                  <a:ea typeface="宋体" panose="02010600030101010101" pitchFamily="2" charset="-122"/>
                </a:rPr>
                <a:t>DC-DC</a:t>
              </a:r>
            </a:p>
          </p:txBody>
        </p:sp>
        <p:grpSp>
          <p:nvGrpSpPr>
            <p:cNvPr id="90120" name="Group 8"/>
            <p:cNvGrpSpPr>
              <a:grpSpLocks/>
            </p:cNvGrpSpPr>
            <p:nvPr/>
          </p:nvGrpSpPr>
          <p:grpSpPr bwMode="auto">
            <a:xfrm>
              <a:off x="864" y="1449"/>
              <a:ext cx="4640" cy="1955"/>
              <a:chOff x="864" y="1449"/>
              <a:chExt cx="4640" cy="1955"/>
            </a:xfrm>
          </p:grpSpPr>
          <p:sp>
            <p:nvSpPr>
              <p:cNvPr id="90121" name="Freeform 9"/>
              <p:cNvSpPr>
                <a:spLocks noChangeAspect="1"/>
              </p:cNvSpPr>
              <p:nvPr/>
            </p:nvSpPr>
            <p:spPr bwMode="auto">
              <a:xfrm>
                <a:off x="1509" y="1628"/>
                <a:ext cx="2657" cy="1776"/>
              </a:xfrm>
              <a:custGeom>
                <a:avLst/>
                <a:gdLst>
                  <a:gd name="T0" fmla="*/ 0 w 3255"/>
                  <a:gd name="T1" fmla="*/ 0 h 2175"/>
                  <a:gd name="T2" fmla="*/ 210 w 3255"/>
                  <a:gd name="T3" fmla="*/ 130 h 2175"/>
                  <a:gd name="T4" fmla="*/ 0 w 3255"/>
                  <a:gd name="T5" fmla="*/ 200 h 2175"/>
                  <a:gd name="T6" fmla="*/ 0 w 3255"/>
                  <a:gd name="T7" fmla="*/ 540 h 2175"/>
                  <a:gd name="T8" fmla="*/ 2169 w 3255"/>
                  <a:gd name="T9" fmla="*/ 540 h 2175"/>
                  <a:gd name="T10" fmla="*/ 2169 w 3255"/>
                  <a:gd name="T11" fmla="*/ 1240 h 2175"/>
                  <a:gd name="T12" fmla="*/ 20 w 3255"/>
                  <a:gd name="T13" fmla="*/ 1240 h 2175"/>
                  <a:gd name="T14" fmla="*/ 20 w 3255"/>
                  <a:gd name="T15" fmla="*/ 1450 h 217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55" h="2175">
                    <a:moveTo>
                      <a:pt x="0" y="0"/>
                    </a:moveTo>
                    <a:lnTo>
                      <a:pt x="315" y="195"/>
                    </a:lnTo>
                    <a:lnTo>
                      <a:pt x="0" y="300"/>
                    </a:lnTo>
                    <a:lnTo>
                      <a:pt x="0" y="810"/>
                    </a:lnTo>
                    <a:lnTo>
                      <a:pt x="3255" y="810"/>
                    </a:lnTo>
                    <a:lnTo>
                      <a:pt x="3255" y="1860"/>
                    </a:lnTo>
                    <a:lnTo>
                      <a:pt x="30" y="1860"/>
                    </a:lnTo>
                    <a:lnTo>
                      <a:pt x="30" y="2175"/>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tIns="72000"/>
              <a:lstStyle/>
              <a:p>
                <a:endParaRPr lang="zh-CN" altLang="en-US"/>
              </a:p>
            </p:txBody>
          </p:sp>
          <p:grpSp>
            <p:nvGrpSpPr>
              <p:cNvPr id="90122" name="Group 10"/>
              <p:cNvGrpSpPr>
                <a:grpSpLocks/>
              </p:cNvGrpSpPr>
              <p:nvPr/>
            </p:nvGrpSpPr>
            <p:grpSpPr bwMode="auto">
              <a:xfrm>
                <a:off x="1772" y="2228"/>
                <a:ext cx="533" cy="166"/>
                <a:chOff x="1772" y="2220"/>
                <a:chExt cx="533" cy="166"/>
              </a:xfrm>
            </p:grpSpPr>
            <p:sp>
              <p:nvSpPr>
                <p:cNvPr id="90145" name="Oval 11"/>
                <p:cNvSpPr>
                  <a:spLocks noChangeAspect="1" noChangeArrowheads="1"/>
                </p:cNvSpPr>
                <p:nvPr/>
              </p:nvSpPr>
              <p:spPr bwMode="auto">
                <a:xfrm>
                  <a:off x="1775" y="2220"/>
                  <a:ext cx="125" cy="155"/>
                </a:xfrm>
                <a:prstGeom prst="ellipse">
                  <a:avLst/>
                </a:prstGeom>
                <a:solidFill>
                  <a:srgbClr val="FFFFFF"/>
                </a:solidFill>
                <a:ln w="28575">
                  <a:solidFill>
                    <a:srgbClr val="000000"/>
                  </a:solidFill>
                  <a:round/>
                  <a:headEnd/>
                  <a:tailEnd/>
                </a:ln>
              </p:spPr>
              <p:txBody>
                <a:bodyPr tIns="7200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sz="1800">
                    <a:solidFill>
                      <a:srgbClr val="007A77"/>
                    </a:solidFill>
                    <a:latin typeface="Arial" panose="020B0604020202020204" pitchFamily="34" charset="0"/>
                    <a:ea typeface="宋体" panose="02010600030101010101" pitchFamily="2" charset="-122"/>
                  </a:endParaRPr>
                </a:p>
              </p:txBody>
            </p:sp>
            <p:sp>
              <p:nvSpPr>
                <p:cNvPr id="90146" name="Oval 12"/>
                <p:cNvSpPr>
                  <a:spLocks noChangeAspect="1" noChangeArrowheads="1"/>
                </p:cNvSpPr>
                <p:nvPr/>
              </p:nvSpPr>
              <p:spPr bwMode="auto">
                <a:xfrm>
                  <a:off x="1908" y="2220"/>
                  <a:ext cx="125" cy="155"/>
                </a:xfrm>
                <a:prstGeom prst="ellipse">
                  <a:avLst/>
                </a:prstGeom>
                <a:solidFill>
                  <a:srgbClr val="FFFFFF"/>
                </a:solidFill>
                <a:ln w="28575">
                  <a:solidFill>
                    <a:srgbClr val="000000"/>
                  </a:solidFill>
                  <a:round/>
                  <a:headEnd/>
                  <a:tailEnd/>
                </a:ln>
              </p:spPr>
              <p:txBody>
                <a:bodyPr tIns="7200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sz="1800">
                    <a:solidFill>
                      <a:srgbClr val="007A77"/>
                    </a:solidFill>
                    <a:latin typeface="Arial" panose="020B0604020202020204" pitchFamily="34" charset="0"/>
                    <a:ea typeface="宋体" panose="02010600030101010101" pitchFamily="2" charset="-122"/>
                  </a:endParaRPr>
                </a:p>
              </p:txBody>
            </p:sp>
            <p:sp>
              <p:nvSpPr>
                <p:cNvPr id="90147" name="Oval 13"/>
                <p:cNvSpPr>
                  <a:spLocks noChangeAspect="1" noChangeArrowheads="1"/>
                </p:cNvSpPr>
                <p:nvPr/>
              </p:nvSpPr>
              <p:spPr bwMode="auto">
                <a:xfrm>
                  <a:off x="2040" y="2220"/>
                  <a:ext cx="125" cy="155"/>
                </a:xfrm>
                <a:prstGeom prst="ellipse">
                  <a:avLst/>
                </a:prstGeom>
                <a:solidFill>
                  <a:srgbClr val="FFFFFF"/>
                </a:solidFill>
                <a:ln w="28575">
                  <a:solidFill>
                    <a:srgbClr val="000000"/>
                  </a:solidFill>
                  <a:round/>
                  <a:headEnd/>
                  <a:tailEnd/>
                </a:ln>
              </p:spPr>
              <p:txBody>
                <a:bodyPr tIns="7200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sz="1800">
                    <a:solidFill>
                      <a:srgbClr val="007A77"/>
                    </a:solidFill>
                    <a:latin typeface="Arial" panose="020B0604020202020204" pitchFamily="34" charset="0"/>
                    <a:ea typeface="宋体" panose="02010600030101010101" pitchFamily="2" charset="-122"/>
                  </a:endParaRPr>
                </a:p>
              </p:txBody>
            </p:sp>
            <p:sp>
              <p:nvSpPr>
                <p:cNvPr id="90148" name="Oval 14"/>
                <p:cNvSpPr>
                  <a:spLocks noChangeAspect="1" noChangeArrowheads="1"/>
                </p:cNvSpPr>
                <p:nvPr/>
              </p:nvSpPr>
              <p:spPr bwMode="auto">
                <a:xfrm>
                  <a:off x="2173" y="2220"/>
                  <a:ext cx="124" cy="155"/>
                </a:xfrm>
                <a:prstGeom prst="ellipse">
                  <a:avLst/>
                </a:prstGeom>
                <a:solidFill>
                  <a:srgbClr val="FFFFFF"/>
                </a:solidFill>
                <a:ln w="28575">
                  <a:solidFill>
                    <a:srgbClr val="000000"/>
                  </a:solidFill>
                  <a:round/>
                  <a:headEnd/>
                  <a:tailEnd/>
                </a:ln>
              </p:spPr>
              <p:txBody>
                <a:bodyPr tIns="7200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sz="1800">
                    <a:solidFill>
                      <a:srgbClr val="007A77"/>
                    </a:solidFill>
                    <a:latin typeface="Arial" panose="020B0604020202020204" pitchFamily="34" charset="0"/>
                    <a:ea typeface="宋体" panose="02010600030101010101" pitchFamily="2" charset="-122"/>
                  </a:endParaRPr>
                </a:p>
              </p:txBody>
            </p:sp>
            <p:sp>
              <p:nvSpPr>
                <p:cNvPr id="90149" name="Rectangle 15"/>
                <p:cNvSpPr>
                  <a:spLocks noChangeAspect="1" noChangeArrowheads="1"/>
                </p:cNvSpPr>
                <p:nvPr/>
              </p:nvSpPr>
              <p:spPr bwMode="auto">
                <a:xfrm>
                  <a:off x="1772" y="2293"/>
                  <a:ext cx="533" cy="93"/>
                </a:xfrm>
                <a:prstGeom prst="rect">
                  <a:avLst/>
                </a:prstGeom>
                <a:solidFill>
                  <a:srgbClr val="FFFFFF"/>
                </a:solidFill>
                <a:ln>
                  <a:noFill/>
                </a:ln>
                <a:extLst>
                  <a:ext uri="{91240B29-F687-4F45-9708-019B960494DF}">
                    <a14:hiddenLine xmlns:a14="http://schemas.microsoft.com/office/drawing/2010/main" w="28575">
                      <a:solidFill>
                        <a:srgbClr val="000000"/>
                      </a:solidFill>
                      <a:miter lim="800000"/>
                      <a:headEnd/>
                      <a:tailEnd/>
                    </a14:hiddenLine>
                  </a:ext>
                </a:extLst>
              </p:spPr>
              <p:txBody>
                <a:bodyPr tIns="7200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sz="1800">
                    <a:solidFill>
                      <a:srgbClr val="007A77"/>
                    </a:solidFill>
                    <a:latin typeface="Arial" panose="020B0604020202020204" pitchFamily="34" charset="0"/>
                    <a:ea typeface="宋体" panose="02010600030101010101" pitchFamily="2" charset="-122"/>
                  </a:endParaRPr>
                </a:p>
              </p:txBody>
            </p:sp>
          </p:grpSp>
          <p:grpSp>
            <p:nvGrpSpPr>
              <p:cNvPr id="90123" name="Group 16"/>
              <p:cNvGrpSpPr>
                <a:grpSpLocks/>
              </p:cNvGrpSpPr>
              <p:nvPr/>
            </p:nvGrpSpPr>
            <p:grpSpPr bwMode="auto">
              <a:xfrm>
                <a:off x="3462" y="2228"/>
                <a:ext cx="533" cy="166"/>
                <a:chOff x="3462" y="2220"/>
                <a:chExt cx="533" cy="166"/>
              </a:xfrm>
            </p:grpSpPr>
            <p:sp>
              <p:nvSpPr>
                <p:cNvPr id="90140" name="Oval 17"/>
                <p:cNvSpPr>
                  <a:spLocks noChangeAspect="1" noChangeArrowheads="1"/>
                </p:cNvSpPr>
                <p:nvPr/>
              </p:nvSpPr>
              <p:spPr bwMode="auto">
                <a:xfrm>
                  <a:off x="3465" y="2220"/>
                  <a:ext cx="125" cy="155"/>
                </a:xfrm>
                <a:prstGeom prst="ellipse">
                  <a:avLst/>
                </a:prstGeom>
                <a:solidFill>
                  <a:srgbClr val="FFFFFF"/>
                </a:solidFill>
                <a:ln w="28575">
                  <a:solidFill>
                    <a:srgbClr val="000000"/>
                  </a:solidFill>
                  <a:round/>
                  <a:headEnd/>
                  <a:tailEnd/>
                </a:ln>
              </p:spPr>
              <p:txBody>
                <a:bodyPr tIns="7200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sz="1800">
                    <a:solidFill>
                      <a:srgbClr val="007A77"/>
                    </a:solidFill>
                    <a:latin typeface="Arial" panose="020B0604020202020204" pitchFamily="34" charset="0"/>
                    <a:ea typeface="宋体" panose="02010600030101010101" pitchFamily="2" charset="-122"/>
                  </a:endParaRPr>
                </a:p>
              </p:txBody>
            </p:sp>
            <p:sp>
              <p:nvSpPr>
                <p:cNvPr id="90141" name="Oval 18"/>
                <p:cNvSpPr>
                  <a:spLocks noChangeAspect="1" noChangeArrowheads="1"/>
                </p:cNvSpPr>
                <p:nvPr/>
              </p:nvSpPr>
              <p:spPr bwMode="auto">
                <a:xfrm>
                  <a:off x="3598" y="2220"/>
                  <a:ext cx="125" cy="155"/>
                </a:xfrm>
                <a:prstGeom prst="ellipse">
                  <a:avLst/>
                </a:prstGeom>
                <a:solidFill>
                  <a:srgbClr val="FFFFFF"/>
                </a:solidFill>
                <a:ln w="28575">
                  <a:solidFill>
                    <a:srgbClr val="000000"/>
                  </a:solidFill>
                  <a:round/>
                  <a:headEnd/>
                  <a:tailEnd/>
                </a:ln>
              </p:spPr>
              <p:txBody>
                <a:bodyPr tIns="7200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sz="1800">
                    <a:solidFill>
                      <a:srgbClr val="007A77"/>
                    </a:solidFill>
                    <a:latin typeface="Arial" panose="020B0604020202020204" pitchFamily="34" charset="0"/>
                    <a:ea typeface="宋体" panose="02010600030101010101" pitchFamily="2" charset="-122"/>
                  </a:endParaRPr>
                </a:p>
              </p:txBody>
            </p:sp>
            <p:sp>
              <p:nvSpPr>
                <p:cNvPr id="90142" name="Oval 19"/>
                <p:cNvSpPr>
                  <a:spLocks noChangeAspect="1" noChangeArrowheads="1"/>
                </p:cNvSpPr>
                <p:nvPr/>
              </p:nvSpPr>
              <p:spPr bwMode="auto">
                <a:xfrm>
                  <a:off x="3730" y="2220"/>
                  <a:ext cx="125" cy="155"/>
                </a:xfrm>
                <a:prstGeom prst="ellipse">
                  <a:avLst/>
                </a:prstGeom>
                <a:solidFill>
                  <a:srgbClr val="FFFFFF"/>
                </a:solidFill>
                <a:ln w="28575">
                  <a:solidFill>
                    <a:srgbClr val="000000"/>
                  </a:solidFill>
                  <a:round/>
                  <a:headEnd/>
                  <a:tailEnd/>
                </a:ln>
              </p:spPr>
              <p:txBody>
                <a:bodyPr tIns="7200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sz="1800">
                    <a:solidFill>
                      <a:srgbClr val="007A77"/>
                    </a:solidFill>
                    <a:latin typeface="Arial" panose="020B0604020202020204" pitchFamily="34" charset="0"/>
                    <a:ea typeface="宋体" panose="02010600030101010101" pitchFamily="2" charset="-122"/>
                  </a:endParaRPr>
                </a:p>
              </p:txBody>
            </p:sp>
            <p:sp>
              <p:nvSpPr>
                <p:cNvPr id="90143" name="Oval 20"/>
                <p:cNvSpPr>
                  <a:spLocks noChangeAspect="1" noChangeArrowheads="1"/>
                </p:cNvSpPr>
                <p:nvPr/>
              </p:nvSpPr>
              <p:spPr bwMode="auto">
                <a:xfrm>
                  <a:off x="3863" y="2220"/>
                  <a:ext cx="124" cy="155"/>
                </a:xfrm>
                <a:prstGeom prst="ellipse">
                  <a:avLst/>
                </a:prstGeom>
                <a:solidFill>
                  <a:srgbClr val="FFFFFF"/>
                </a:solidFill>
                <a:ln w="28575">
                  <a:solidFill>
                    <a:srgbClr val="000000"/>
                  </a:solidFill>
                  <a:round/>
                  <a:headEnd/>
                  <a:tailEnd/>
                </a:ln>
              </p:spPr>
              <p:txBody>
                <a:bodyPr tIns="7200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sz="1800">
                    <a:solidFill>
                      <a:srgbClr val="007A77"/>
                    </a:solidFill>
                    <a:latin typeface="Arial" panose="020B0604020202020204" pitchFamily="34" charset="0"/>
                    <a:ea typeface="宋体" panose="02010600030101010101" pitchFamily="2" charset="-122"/>
                  </a:endParaRPr>
                </a:p>
              </p:txBody>
            </p:sp>
            <p:sp>
              <p:nvSpPr>
                <p:cNvPr id="90144" name="Rectangle 21"/>
                <p:cNvSpPr>
                  <a:spLocks noChangeAspect="1" noChangeArrowheads="1"/>
                </p:cNvSpPr>
                <p:nvPr/>
              </p:nvSpPr>
              <p:spPr bwMode="auto">
                <a:xfrm>
                  <a:off x="3462" y="2293"/>
                  <a:ext cx="533" cy="93"/>
                </a:xfrm>
                <a:prstGeom prst="rect">
                  <a:avLst/>
                </a:prstGeom>
                <a:solidFill>
                  <a:srgbClr val="FFFFFF"/>
                </a:solidFill>
                <a:ln>
                  <a:noFill/>
                </a:ln>
                <a:extLst>
                  <a:ext uri="{91240B29-F687-4F45-9708-019B960494DF}">
                    <a14:hiddenLine xmlns:a14="http://schemas.microsoft.com/office/drawing/2010/main" w="28575">
                      <a:solidFill>
                        <a:srgbClr val="000000"/>
                      </a:solidFill>
                      <a:miter lim="800000"/>
                      <a:headEnd/>
                      <a:tailEnd/>
                    </a14:hiddenLine>
                  </a:ext>
                </a:extLst>
              </p:spPr>
              <p:txBody>
                <a:bodyPr tIns="7200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sz="1800">
                    <a:solidFill>
                      <a:srgbClr val="007A77"/>
                    </a:solidFill>
                    <a:latin typeface="Arial" panose="020B0604020202020204" pitchFamily="34" charset="0"/>
                    <a:ea typeface="宋体" panose="02010600030101010101" pitchFamily="2" charset="-122"/>
                  </a:endParaRPr>
                </a:p>
              </p:txBody>
            </p:sp>
          </p:grpSp>
          <p:sp>
            <p:nvSpPr>
              <p:cNvPr id="90124" name="Rectangle 22"/>
              <p:cNvSpPr>
                <a:spLocks noChangeAspect="1" noChangeArrowheads="1"/>
              </p:cNvSpPr>
              <p:nvPr/>
            </p:nvSpPr>
            <p:spPr bwMode="auto">
              <a:xfrm>
                <a:off x="2758" y="2192"/>
                <a:ext cx="453" cy="1065"/>
              </a:xfrm>
              <a:prstGeom prst="rect">
                <a:avLst/>
              </a:prstGeom>
              <a:solidFill>
                <a:srgbClr val="FFFFFF"/>
              </a:solidFill>
              <a:ln w="28575">
                <a:solidFill>
                  <a:srgbClr val="000000"/>
                </a:solidFill>
                <a:miter lim="800000"/>
                <a:headEnd/>
                <a:tailEnd/>
              </a:ln>
            </p:spPr>
            <p:txBody>
              <a:bodyPr tIns="7200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sz="1800">
                  <a:solidFill>
                    <a:srgbClr val="007A77"/>
                  </a:solidFill>
                  <a:latin typeface="Arial" panose="020B0604020202020204" pitchFamily="34" charset="0"/>
                  <a:ea typeface="宋体" panose="02010600030101010101" pitchFamily="2" charset="-122"/>
                </a:endParaRPr>
              </a:p>
            </p:txBody>
          </p:sp>
          <p:sp>
            <p:nvSpPr>
              <p:cNvPr id="90125" name="Line 23"/>
              <p:cNvSpPr>
                <a:spLocks noChangeAspect="1" noChangeShapeType="1"/>
              </p:cNvSpPr>
              <p:nvPr/>
            </p:nvSpPr>
            <p:spPr bwMode="auto">
              <a:xfrm flipH="1">
                <a:off x="2758" y="2192"/>
                <a:ext cx="441" cy="109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tIns="72000"/>
              <a:lstStyle/>
              <a:p>
                <a:endParaRPr lang="zh-CN" altLang="en-US"/>
              </a:p>
            </p:txBody>
          </p:sp>
          <p:sp>
            <p:nvSpPr>
              <p:cNvPr id="90126" name="Line 24"/>
              <p:cNvSpPr>
                <a:spLocks noChangeAspect="1" noChangeShapeType="1"/>
              </p:cNvSpPr>
              <p:nvPr/>
            </p:nvSpPr>
            <p:spPr bwMode="auto">
              <a:xfrm>
                <a:off x="1129" y="1616"/>
                <a:ext cx="833"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tIns="72000"/>
              <a:lstStyle/>
              <a:p>
                <a:endParaRPr lang="zh-CN" altLang="en-US"/>
              </a:p>
            </p:txBody>
          </p:sp>
          <p:sp>
            <p:nvSpPr>
              <p:cNvPr id="90127" name="Line 25"/>
              <p:cNvSpPr>
                <a:spLocks noChangeAspect="1" noChangeShapeType="1"/>
              </p:cNvSpPr>
              <p:nvPr/>
            </p:nvSpPr>
            <p:spPr bwMode="auto">
              <a:xfrm>
                <a:off x="1423" y="3398"/>
                <a:ext cx="20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tIns="72000"/>
              <a:lstStyle/>
              <a:p>
                <a:endParaRPr lang="zh-CN" altLang="en-US"/>
              </a:p>
            </p:txBody>
          </p:sp>
          <p:sp>
            <p:nvSpPr>
              <p:cNvPr id="90128" name="Line 26"/>
              <p:cNvSpPr>
                <a:spLocks noChangeAspect="1" noChangeShapeType="1"/>
              </p:cNvSpPr>
              <p:nvPr/>
            </p:nvSpPr>
            <p:spPr bwMode="auto">
              <a:xfrm>
                <a:off x="2421" y="2688"/>
                <a:ext cx="141"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tIns="72000"/>
              <a:lstStyle/>
              <a:p>
                <a:endParaRPr lang="zh-CN" altLang="en-US"/>
              </a:p>
            </p:txBody>
          </p:sp>
          <p:sp>
            <p:nvSpPr>
              <p:cNvPr id="90129" name="Line 27"/>
              <p:cNvSpPr>
                <a:spLocks noChangeAspect="1" noChangeShapeType="1"/>
              </p:cNvSpPr>
              <p:nvPr/>
            </p:nvSpPr>
            <p:spPr bwMode="auto">
              <a:xfrm>
                <a:off x="2420" y="2743"/>
                <a:ext cx="141"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tIns="72000"/>
              <a:lstStyle/>
              <a:p>
                <a:endParaRPr lang="zh-CN" altLang="en-US"/>
              </a:p>
            </p:txBody>
          </p:sp>
          <p:sp>
            <p:nvSpPr>
              <p:cNvPr id="90130" name="Oval 28"/>
              <p:cNvSpPr>
                <a:spLocks noChangeAspect="1" noChangeArrowheads="1"/>
              </p:cNvSpPr>
              <p:nvPr/>
            </p:nvSpPr>
            <p:spPr bwMode="auto">
              <a:xfrm>
                <a:off x="2465" y="2266"/>
                <a:ext cx="46" cy="46"/>
              </a:xfrm>
              <a:prstGeom prst="ellipse">
                <a:avLst/>
              </a:prstGeom>
              <a:solidFill>
                <a:srgbClr val="000000"/>
              </a:solidFill>
              <a:ln w="28575">
                <a:solidFill>
                  <a:srgbClr val="000000"/>
                </a:solidFill>
                <a:round/>
                <a:headEnd/>
                <a:tailEnd/>
              </a:ln>
            </p:spPr>
            <p:txBody>
              <a:bodyPr tIns="7200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sz="1800">
                  <a:solidFill>
                    <a:srgbClr val="007A77"/>
                  </a:solidFill>
                  <a:latin typeface="Arial" panose="020B0604020202020204" pitchFamily="34" charset="0"/>
                  <a:ea typeface="宋体" panose="02010600030101010101" pitchFamily="2" charset="-122"/>
                </a:endParaRPr>
              </a:p>
            </p:txBody>
          </p:sp>
          <p:sp>
            <p:nvSpPr>
              <p:cNvPr id="90131" name="Oval 29"/>
              <p:cNvSpPr>
                <a:spLocks noChangeAspect="1" noChangeArrowheads="1"/>
              </p:cNvSpPr>
              <p:nvPr/>
            </p:nvSpPr>
            <p:spPr bwMode="auto">
              <a:xfrm>
                <a:off x="2471" y="3123"/>
                <a:ext cx="47" cy="47"/>
              </a:xfrm>
              <a:prstGeom prst="ellipse">
                <a:avLst/>
              </a:prstGeom>
              <a:solidFill>
                <a:srgbClr val="000000"/>
              </a:solidFill>
              <a:ln w="28575">
                <a:solidFill>
                  <a:srgbClr val="000000"/>
                </a:solidFill>
                <a:round/>
                <a:headEnd/>
                <a:tailEnd/>
              </a:ln>
            </p:spPr>
            <p:txBody>
              <a:bodyPr tIns="7200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sz="1800">
                  <a:solidFill>
                    <a:srgbClr val="007A77"/>
                  </a:solidFill>
                  <a:latin typeface="Arial" panose="020B0604020202020204" pitchFamily="34" charset="0"/>
                  <a:ea typeface="宋体" panose="02010600030101010101" pitchFamily="2" charset="-122"/>
                </a:endParaRPr>
              </a:p>
            </p:txBody>
          </p:sp>
          <p:sp>
            <p:nvSpPr>
              <p:cNvPr id="90132" name="Text Box 30"/>
              <p:cNvSpPr txBox="1">
                <a:spLocks noChangeAspect="1" noChangeArrowheads="1"/>
              </p:cNvSpPr>
              <p:nvPr/>
            </p:nvSpPr>
            <p:spPr bwMode="auto">
              <a:xfrm>
                <a:off x="2782" y="2253"/>
                <a:ext cx="288"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8000" tIns="72000" rIns="18000" bIns="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gn="ctr">
                  <a:lnSpc>
                    <a:spcPct val="100000"/>
                  </a:lnSpc>
                  <a:spcBef>
                    <a:spcPct val="0"/>
                  </a:spcBef>
                  <a:buClrTx/>
                  <a:buFontTx/>
                  <a:buNone/>
                </a:pPr>
                <a:r>
                  <a:rPr kumimoji="0" lang="zh-CN" altLang="en-US" sz="2000" b="1">
                    <a:solidFill>
                      <a:srgbClr val="007A77"/>
                    </a:solidFill>
                    <a:ea typeface="宋体" panose="02010600030101010101" pitchFamily="2" charset="-122"/>
                  </a:rPr>
                  <a:t>－</a:t>
                </a:r>
              </a:p>
            </p:txBody>
          </p:sp>
          <p:sp>
            <p:nvSpPr>
              <p:cNvPr id="90133" name="Text Box 31"/>
              <p:cNvSpPr txBox="1">
                <a:spLocks noChangeAspect="1" noChangeArrowheads="1"/>
              </p:cNvSpPr>
              <p:nvPr/>
            </p:nvSpPr>
            <p:spPr bwMode="auto">
              <a:xfrm>
                <a:off x="2899" y="2890"/>
                <a:ext cx="288"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8000" tIns="72000" rIns="18000" bIns="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gn="ctr">
                  <a:lnSpc>
                    <a:spcPct val="100000"/>
                  </a:lnSpc>
                  <a:spcBef>
                    <a:spcPct val="0"/>
                  </a:spcBef>
                  <a:buClrTx/>
                  <a:buFontTx/>
                  <a:buNone/>
                </a:pPr>
                <a:r>
                  <a:rPr kumimoji="0" lang="zh-CN" altLang="en-US" sz="2000" b="1">
                    <a:solidFill>
                      <a:srgbClr val="007A77"/>
                    </a:solidFill>
                    <a:ea typeface="宋体" panose="02010600030101010101" pitchFamily="2" charset="-122"/>
                  </a:rPr>
                  <a:t>－</a:t>
                </a:r>
              </a:p>
            </p:txBody>
          </p:sp>
          <p:grpSp>
            <p:nvGrpSpPr>
              <p:cNvPr id="90134" name="Group 32"/>
              <p:cNvGrpSpPr>
                <a:grpSpLocks/>
              </p:cNvGrpSpPr>
              <p:nvPr/>
            </p:nvGrpSpPr>
            <p:grpSpPr bwMode="auto">
              <a:xfrm>
                <a:off x="3970" y="2473"/>
                <a:ext cx="392" cy="392"/>
                <a:chOff x="3970" y="2465"/>
                <a:chExt cx="392" cy="392"/>
              </a:xfrm>
            </p:grpSpPr>
            <p:sp>
              <p:nvSpPr>
                <p:cNvPr id="90138" name="Oval 33"/>
                <p:cNvSpPr>
                  <a:spLocks noChangeAspect="1" noChangeArrowheads="1"/>
                </p:cNvSpPr>
                <p:nvPr/>
              </p:nvSpPr>
              <p:spPr bwMode="auto">
                <a:xfrm>
                  <a:off x="3970" y="2465"/>
                  <a:ext cx="392" cy="392"/>
                </a:xfrm>
                <a:prstGeom prst="ellipse">
                  <a:avLst/>
                </a:prstGeom>
                <a:solidFill>
                  <a:srgbClr val="FFFFFF"/>
                </a:solidFill>
                <a:ln w="28575">
                  <a:solidFill>
                    <a:srgbClr val="000000"/>
                  </a:solidFill>
                  <a:round/>
                  <a:headEnd/>
                  <a:tailEnd/>
                </a:ln>
              </p:spPr>
              <p:txBody>
                <a:bodyPr tIns="7200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sz="1800">
                    <a:solidFill>
                      <a:srgbClr val="007A77"/>
                    </a:solidFill>
                    <a:latin typeface="Arial" panose="020B0604020202020204" pitchFamily="34" charset="0"/>
                    <a:ea typeface="宋体" panose="02010600030101010101" pitchFamily="2" charset="-122"/>
                  </a:endParaRPr>
                </a:p>
              </p:txBody>
            </p:sp>
            <p:sp>
              <p:nvSpPr>
                <p:cNvPr id="90139" name="Text Box 34"/>
                <p:cNvSpPr txBox="1">
                  <a:spLocks noChangeAspect="1" noChangeArrowheads="1"/>
                </p:cNvSpPr>
                <p:nvPr/>
              </p:nvSpPr>
              <p:spPr bwMode="auto">
                <a:xfrm>
                  <a:off x="4026" y="2501"/>
                  <a:ext cx="288"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8000" tIns="72000" rIns="18000" bIns="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gn="ctr">
                    <a:lnSpc>
                      <a:spcPct val="100000"/>
                    </a:lnSpc>
                    <a:spcBef>
                      <a:spcPct val="0"/>
                    </a:spcBef>
                    <a:buClrTx/>
                    <a:buFontTx/>
                    <a:buNone/>
                  </a:pPr>
                  <a:r>
                    <a:rPr kumimoji="0" lang="zh-CN" altLang="en-US" sz="2000" b="1" u="sng">
                      <a:solidFill>
                        <a:srgbClr val="007A77"/>
                      </a:solidFill>
                      <a:ea typeface="宋体" panose="02010600030101010101" pitchFamily="2" charset="-122"/>
                    </a:rPr>
                    <a:t>Ｍ</a:t>
                  </a:r>
                </a:p>
              </p:txBody>
            </p:sp>
          </p:grpSp>
          <p:sp>
            <p:nvSpPr>
              <p:cNvPr id="90135" name="Text Box 35"/>
              <p:cNvSpPr txBox="1">
                <a:spLocks noChangeArrowheads="1"/>
              </p:cNvSpPr>
              <p:nvPr/>
            </p:nvSpPr>
            <p:spPr bwMode="auto">
              <a:xfrm>
                <a:off x="864" y="1648"/>
                <a:ext cx="664" cy="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ClrTx/>
                  <a:buFontTx/>
                  <a:buNone/>
                </a:pPr>
                <a:r>
                  <a:rPr lang="zh-CN" altLang="en-US" sz="2000" b="1">
                    <a:solidFill>
                      <a:srgbClr val="007A77"/>
                    </a:solidFill>
                    <a:ea typeface="宋体" panose="02010600030101010101" pitchFamily="2" charset="-122"/>
                  </a:rPr>
                  <a:t>受电弓</a:t>
                </a:r>
              </a:p>
            </p:txBody>
          </p:sp>
          <p:sp>
            <p:nvSpPr>
              <p:cNvPr id="90136" name="Text Box 36"/>
              <p:cNvSpPr txBox="1">
                <a:spLocks noChangeArrowheads="1"/>
              </p:cNvSpPr>
              <p:nvPr/>
            </p:nvSpPr>
            <p:spPr bwMode="auto">
              <a:xfrm>
                <a:off x="4392" y="2536"/>
                <a:ext cx="1112" cy="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ClrTx/>
                  <a:buFontTx/>
                  <a:buNone/>
                </a:pPr>
                <a:r>
                  <a:rPr lang="zh-CN" altLang="en-US" sz="2000" b="1">
                    <a:solidFill>
                      <a:srgbClr val="007A77"/>
                    </a:solidFill>
                    <a:ea typeface="宋体" panose="02010600030101010101" pitchFamily="2" charset="-122"/>
                  </a:rPr>
                  <a:t>直流牵引电机</a:t>
                </a:r>
              </a:p>
            </p:txBody>
          </p:sp>
          <p:sp>
            <p:nvSpPr>
              <p:cNvPr id="90137" name="Rectangle 37"/>
              <p:cNvSpPr>
                <a:spLocks noChangeArrowheads="1"/>
              </p:cNvSpPr>
              <p:nvPr/>
            </p:nvSpPr>
            <p:spPr bwMode="auto">
              <a:xfrm>
                <a:off x="1908" y="1449"/>
                <a:ext cx="103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0"/>
                  </a:spcBef>
                  <a:buClrTx/>
                  <a:buFontTx/>
                  <a:buNone/>
                </a:pPr>
                <a:r>
                  <a:rPr lang="zh-CN" altLang="en-US" sz="2000" b="1">
                    <a:solidFill>
                      <a:srgbClr val="007A77"/>
                    </a:solidFill>
                    <a:ea typeface="宋体" panose="02010600030101010101" pitchFamily="2" charset="-122"/>
                  </a:rPr>
                  <a:t>直流接触网</a:t>
                </a:r>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1+#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8">
                                            <p:txEl>
                                              <p:pRg st="0" end="0"/>
                                            </p:txEl>
                                          </p:spTgt>
                                        </p:tgtEl>
                                        <p:attrNameLst>
                                          <p:attrName>style.visibility</p:attrName>
                                        </p:attrNameLst>
                                      </p:cBhvr>
                                      <p:to>
                                        <p:strVal val="visible"/>
                                      </p:to>
                                    </p:set>
                                    <p:anim calcmode="lin" valueType="num">
                                      <p:cBhvr additive="base">
                                        <p:cTn id="13" dur="500" fill="hold"/>
                                        <p:tgtEl>
                                          <p:spTgt spid="58">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5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6"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additive="base">
                                        <p:cTn id="19" dur="500" fill="hold"/>
                                        <p:tgtEl>
                                          <p:spTgt spid="59"/>
                                        </p:tgtEl>
                                        <p:attrNameLst>
                                          <p:attrName>ppt_x</p:attrName>
                                        </p:attrNameLst>
                                      </p:cBhvr>
                                      <p:tavLst>
                                        <p:tav tm="0">
                                          <p:val>
                                            <p:strVal val="1+#ppt_w/2"/>
                                          </p:val>
                                        </p:tav>
                                        <p:tav tm="100000">
                                          <p:val>
                                            <p:strVal val="#ppt_x"/>
                                          </p:val>
                                        </p:tav>
                                      </p:tavLst>
                                    </p:anim>
                                    <p:anim calcmode="lin" valueType="num">
                                      <p:cBhvr additive="base">
                                        <p:cTn id="20"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utoUpdateAnimBg="0"/>
      <p:bldP spid="58" grpId="0" build="p"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62" name="Rectangle 5"/>
          <p:cNvSpPr>
            <a:spLocks noChangeAspect="1" noChangeArrowheads="1"/>
          </p:cNvSpPr>
          <p:nvPr/>
        </p:nvSpPr>
        <p:spPr bwMode="auto">
          <a:xfrm>
            <a:off x="2916238" y="4357688"/>
            <a:ext cx="2511425" cy="1357312"/>
          </a:xfrm>
          <a:prstGeom prst="rect">
            <a:avLst/>
          </a:prstGeom>
          <a:solidFill>
            <a:schemeClr val="accent1">
              <a:alpha val="47058"/>
            </a:schemeClr>
          </a:solidFill>
          <a:ln w="28575">
            <a:solidFill>
              <a:srgbClr val="000000"/>
            </a:solidFill>
            <a:miter lim="800000"/>
            <a:headEnd/>
            <a:tailEnd/>
          </a:ln>
        </p:spPr>
        <p:txBody>
          <a:bodyPr tIns="7200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sz="1800">
              <a:solidFill>
                <a:srgbClr val="007A77"/>
              </a:solidFill>
              <a:latin typeface="Arial" panose="020B0604020202020204" pitchFamily="34" charset="0"/>
              <a:ea typeface="宋体" panose="02010600030101010101" pitchFamily="2" charset="-122"/>
            </a:endParaRPr>
          </a:p>
        </p:txBody>
      </p:sp>
      <p:sp>
        <p:nvSpPr>
          <p:cNvPr id="3" name="Rectangle 2"/>
          <p:cNvSpPr>
            <a:spLocks noGrp="1" noChangeArrowheads="1"/>
          </p:cNvSpPr>
          <p:nvPr>
            <p:ph type="title"/>
          </p:nvPr>
        </p:nvSpPr>
        <p:spPr>
          <a:xfrm>
            <a:off x="781050" y="292100"/>
            <a:ext cx="8229600" cy="549275"/>
          </a:xfrm>
        </p:spPr>
        <p:txBody>
          <a:bodyPr/>
          <a:lstStyle/>
          <a:p>
            <a:pPr>
              <a:defRPr/>
            </a:pPr>
            <a:r>
              <a:rPr lang="zh-CN" altLang="en-US" sz="2400" dirty="0" smtClean="0">
                <a:solidFill>
                  <a:srgbClr val="D33751"/>
                </a:solidFill>
              </a:rPr>
              <a:t>交</a:t>
            </a:r>
            <a:r>
              <a:rPr lang="en-US" altLang="zh-CN" sz="2400" dirty="0">
                <a:solidFill>
                  <a:srgbClr val="D33751"/>
                </a:solidFill>
              </a:rPr>
              <a:t>-</a:t>
            </a:r>
            <a:r>
              <a:rPr lang="zh-CN" altLang="en-US" sz="2400" dirty="0">
                <a:solidFill>
                  <a:srgbClr val="D33751"/>
                </a:solidFill>
              </a:rPr>
              <a:t>直流传动</a:t>
            </a:r>
          </a:p>
        </p:txBody>
      </p:sp>
      <p:sp>
        <p:nvSpPr>
          <p:cNvPr id="4" name="Rectangle 3"/>
          <p:cNvSpPr txBox="1">
            <a:spLocks noRot="1" noChangeArrowheads="1"/>
          </p:cNvSpPr>
          <p:nvPr/>
        </p:nvSpPr>
        <p:spPr bwMode="auto">
          <a:xfrm>
            <a:off x="587375" y="1258888"/>
            <a:ext cx="8496300"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lnSpc>
                <a:spcPct val="120000"/>
              </a:lnSpc>
              <a:spcBef>
                <a:spcPct val="20000"/>
              </a:spcBef>
              <a:spcAft>
                <a:spcPct val="0"/>
              </a:spcAft>
              <a:buClr>
                <a:srgbClr val="336699"/>
              </a:buClr>
              <a:buFont typeface="Wingdings" panose="05000000000000000000" pitchFamily="2" charset="2"/>
              <a:buChar char="v"/>
              <a:defRPr kumimoji="1" sz="2800">
                <a:solidFill>
                  <a:srgbClr val="333399"/>
                </a:solidFill>
                <a:latin typeface="+mn-lt"/>
                <a:ea typeface="+mn-ea"/>
                <a:cs typeface="+mn-cs"/>
              </a:defRPr>
            </a:lvl1pPr>
            <a:lvl2pPr marL="742950" indent="-285750" algn="l" rtl="0" eaLnBrk="0" fontAlgn="base" hangingPunct="0">
              <a:lnSpc>
                <a:spcPct val="120000"/>
              </a:lnSpc>
              <a:spcBef>
                <a:spcPct val="20000"/>
              </a:spcBef>
              <a:spcAft>
                <a:spcPct val="0"/>
              </a:spcAft>
              <a:buClr>
                <a:srgbClr val="336699"/>
              </a:buClr>
              <a:buFont typeface="Wingdings" panose="05000000000000000000" pitchFamily="2" charset="2"/>
              <a:buChar char="w"/>
              <a:defRPr kumimoji="1" sz="2000">
                <a:solidFill>
                  <a:srgbClr val="333399"/>
                </a:solidFill>
                <a:latin typeface="+mn-lt"/>
                <a:ea typeface="+mn-ea"/>
              </a:defRPr>
            </a:lvl2pPr>
            <a:lvl3pPr marL="1143000" indent="-228600" algn="l" rtl="0" eaLnBrk="0" fontAlgn="base" hangingPunct="0">
              <a:lnSpc>
                <a:spcPct val="120000"/>
              </a:lnSpc>
              <a:spcBef>
                <a:spcPct val="20000"/>
              </a:spcBef>
              <a:spcAft>
                <a:spcPct val="0"/>
              </a:spcAft>
              <a:buClr>
                <a:srgbClr val="336699"/>
              </a:buClr>
              <a:buFont typeface="Wingdings" panose="05000000000000000000" pitchFamily="2" charset="2"/>
              <a:buChar char=""/>
              <a:defRPr kumimoji="1" sz="2000">
                <a:solidFill>
                  <a:srgbClr val="333399"/>
                </a:solidFill>
                <a:latin typeface="+mn-lt"/>
                <a:ea typeface="+mn-ea"/>
              </a:defRPr>
            </a:lvl3pPr>
            <a:lvl4pPr marL="1600200" indent="-228600" algn="l" rtl="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mn-lt"/>
                <a:ea typeface="+mn-ea"/>
              </a:defRPr>
            </a:lvl4pPr>
            <a:lvl5pPr marL="2057400" indent="-228600" algn="l" rtl="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mn-lt"/>
                <a:ea typeface="+mn-ea"/>
              </a:defRPr>
            </a:lvl5pPr>
            <a:lvl6pPr marL="2514600" indent="-228600" algn="l" rtl="0" fontAlgn="base">
              <a:lnSpc>
                <a:spcPct val="120000"/>
              </a:lnSpc>
              <a:spcBef>
                <a:spcPct val="20000"/>
              </a:spcBef>
              <a:spcAft>
                <a:spcPct val="0"/>
              </a:spcAft>
              <a:buClr>
                <a:srgbClr val="336699"/>
              </a:buClr>
              <a:buFont typeface="Wingdings" pitchFamily="2" charset="2"/>
              <a:buChar char="v"/>
              <a:defRPr kumimoji="1" sz="2000">
                <a:solidFill>
                  <a:srgbClr val="333399"/>
                </a:solidFill>
                <a:latin typeface="+mn-lt"/>
                <a:ea typeface="+mn-ea"/>
              </a:defRPr>
            </a:lvl6pPr>
            <a:lvl7pPr marL="2971800" indent="-228600" algn="l" rtl="0" fontAlgn="base">
              <a:lnSpc>
                <a:spcPct val="120000"/>
              </a:lnSpc>
              <a:spcBef>
                <a:spcPct val="20000"/>
              </a:spcBef>
              <a:spcAft>
                <a:spcPct val="0"/>
              </a:spcAft>
              <a:buClr>
                <a:srgbClr val="336699"/>
              </a:buClr>
              <a:buFont typeface="Wingdings" pitchFamily="2" charset="2"/>
              <a:buChar char="v"/>
              <a:defRPr kumimoji="1" sz="2000">
                <a:solidFill>
                  <a:srgbClr val="333399"/>
                </a:solidFill>
                <a:latin typeface="+mn-lt"/>
                <a:ea typeface="+mn-ea"/>
              </a:defRPr>
            </a:lvl7pPr>
            <a:lvl8pPr marL="3429000" indent="-228600" algn="l" rtl="0" fontAlgn="base">
              <a:lnSpc>
                <a:spcPct val="120000"/>
              </a:lnSpc>
              <a:spcBef>
                <a:spcPct val="20000"/>
              </a:spcBef>
              <a:spcAft>
                <a:spcPct val="0"/>
              </a:spcAft>
              <a:buClr>
                <a:srgbClr val="336699"/>
              </a:buClr>
              <a:buFont typeface="Wingdings" pitchFamily="2" charset="2"/>
              <a:buChar char="v"/>
              <a:defRPr kumimoji="1" sz="2000">
                <a:solidFill>
                  <a:srgbClr val="333399"/>
                </a:solidFill>
                <a:latin typeface="+mn-lt"/>
                <a:ea typeface="+mn-ea"/>
              </a:defRPr>
            </a:lvl8pPr>
            <a:lvl9pPr marL="3886200" indent="-228600" algn="l" rtl="0" fontAlgn="base">
              <a:lnSpc>
                <a:spcPct val="120000"/>
              </a:lnSpc>
              <a:spcBef>
                <a:spcPct val="20000"/>
              </a:spcBef>
              <a:spcAft>
                <a:spcPct val="0"/>
              </a:spcAft>
              <a:buClr>
                <a:srgbClr val="336699"/>
              </a:buClr>
              <a:buFont typeface="Wingdings" pitchFamily="2" charset="2"/>
              <a:buChar char="v"/>
              <a:defRPr kumimoji="1" sz="2000">
                <a:solidFill>
                  <a:srgbClr val="333399"/>
                </a:solidFill>
                <a:latin typeface="+mn-lt"/>
                <a:ea typeface="+mn-ea"/>
              </a:defRPr>
            </a:lvl9pPr>
          </a:lstStyle>
          <a:p>
            <a:pPr marL="0" indent="0" algn="just">
              <a:lnSpc>
                <a:spcPct val="130000"/>
              </a:lnSpc>
              <a:spcBef>
                <a:spcPct val="0"/>
              </a:spcBef>
              <a:buClr>
                <a:schemeClr val="tx1"/>
              </a:buClr>
              <a:buFont typeface="Wingdings" panose="05000000000000000000" pitchFamily="2" charset="2"/>
              <a:buNone/>
              <a:defRPr/>
            </a:pPr>
            <a:r>
              <a:rPr lang="en-US" altLang="zh-CN" sz="2400" b="1" kern="0" dirty="0" smtClean="0"/>
              <a:t>      </a:t>
            </a:r>
            <a:r>
              <a:rPr lang="zh-CN" altLang="en-US" sz="2400" b="1" kern="0" dirty="0" smtClean="0"/>
              <a:t>由</a:t>
            </a:r>
            <a:r>
              <a:rPr lang="zh-CN" altLang="en-US" sz="2400" b="1" kern="0" dirty="0" smtClean="0">
                <a:solidFill>
                  <a:srgbClr val="0000CC"/>
                </a:solidFill>
              </a:rPr>
              <a:t>交流接触网</a:t>
            </a:r>
            <a:r>
              <a:rPr lang="zh-CN" altLang="en-US" sz="2400" b="1" kern="0" dirty="0" smtClean="0"/>
              <a:t>供电，机车采用</a:t>
            </a:r>
            <a:r>
              <a:rPr lang="zh-CN" altLang="en-US" sz="2400" b="1" kern="0" dirty="0" smtClean="0">
                <a:solidFill>
                  <a:srgbClr val="0000CC"/>
                </a:solidFill>
              </a:rPr>
              <a:t>直流牵引电机</a:t>
            </a:r>
            <a:r>
              <a:rPr lang="zh-CN" altLang="en-US" sz="2400" b="1" kern="0" dirty="0" smtClean="0"/>
              <a:t>。交流电经</a:t>
            </a:r>
            <a:r>
              <a:rPr lang="zh-CN" altLang="en-US" sz="2400" b="1" kern="0" dirty="0" smtClean="0">
                <a:solidFill>
                  <a:srgbClr val="0000CC"/>
                </a:solidFill>
              </a:rPr>
              <a:t>整流器</a:t>
            </a:r>
            <a:r>
              <a:rPr lang="zh-CN" altLang="en-US" sz="2400" b="1" kern="0" dirty="0" smtClean="0"/>
              <a:t>整流为直流电，向直（脉）流牵引电机供电。</a:t>
            </a:r>
            <a:endParaRPr lang="zh-CN" altLang="en-US" sz="2400" b="1" kern="0" dirty="0"/>
          </a:p>
        </p:txBody>
      </p:sp>
      <p:sp>
        <p:nvSpPr>
          <p:cNvPr id="92165" name="Line 6"/>
          <p:cNvSpPr>
            <a:spLocks noChangeAspect="1" noChangeShapeType="1"/>
          </p:cNvSpPr>
          <p:nvPr/>
        </p:nvSpPr>
        <p:spPr bwMode="auto">
          <a:xfrm>
            <a:off x="2033588" y="3281363"/>
            <a:ext cx="130016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tIns="72000"/>
          <a:lstStyle/>
          <a:p>
            <a:endParaRPr lang="zh-CN" altLang="en-US"/>
          </a:p>
        </p:txBody>
      </p:sp>
      <p:sp>
        <p:nvSpPr>
          <p:cNvPr id="92166" name="Line 7"/>
          <p:cNvSpPr>
            <a:spLocks noChangeAspect="1" noChangeShapeType="1"/>
          </p:cNvSpPr>
          <p:nvPr/>
        </p:nvSpPr>
        <p:spPr bwMode="auto">
          <a:xfrm>
            <a:off x="2397125" y="6051550"/>
            <a:ext cx="325438"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tIns="72000"/>
          <a:lstStyle/>
          <a:p>
            <a:endParaRPr lang="zh-CN" altLang="en-US"/>
          </a:p>
        </p:txBody>
      </p:sp>
      <p:sp>
        <p:nvSpPr>
          <p:cNvPr id="92167" name="Freeform 13"/>
          <p:cNvSpPr>
            <a:spLocks noChangeAspect="1"/>
          </p:cNvSpPr>
          <p:nvPr/>
        </p:nvSpPr>
        <p:spPr bwMode="auto">
          <a:xfrm>
            <a:off x="2547938" y="3284538"/>
            <a:ext cx="477837" cy="2754312"/>
          </a:xfrm>
          <a:custGeom>
            <a:avLst/>
            <a:gdLst>
              <a:gd name="T0" fmla="*/ 24354396 w 375"/>
              <a:gd name="T1" fmla="*/ 0 h 2160"/>
              <a:gd name="T2" fmla="*/ 608875196 w 375"/>
              <a:gd name="T3" fmla="*/ 268289213 h 2160"/>
              <a:gd name="T4" fmla="*/ 0 w 375"/>
              <a:gd name="T5" fmla="*/ 439018365 h 2160"/>
              <a:gd name="T6" fmla="*/ 0 w 375"/>
              <a:gd name="T7" fmla="*/ 2147483646 h 21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5" h="2160">
                <a:moveTo>
                  <a:pt x="15" y="0"/>
                </a:moveTo>
                <a:lnTo>
                  <a:pt x="375" y="165"/>
                </a:lnTo>
                <a:lnTo>
                  <a:pt x="0" y="270"/>
                </a:lnTo>
                <a:lnTo>
                  <a:pt x="0" y="21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tIns="72000"/>
          <a:lstStyle/>
          <a:p>
            <a:endParaRPr lang="zh-CN" altLang="en-US"/>
          </a:p>
        </p:txBody>
      </p:sp>
      <p:grpSp>
        <p:nvGrpSpPr>
          <p:cNvPr id="92168" name="Group 14"/>
          <p:cNvGrpSpPr>
            <a:grpSpLocks/>
          </p:cNvGrpSpPr>
          <p:nvPr/>
        </p:nvGrpSpPr>
        <p:grpSpPr bwMode="auto">
          <a:xfrm>
            <a:off x="2401888" y="4621213"/>
            <a:ext cx="260350" cy="830262"/>
            <a:chOff x="1523" y="2743"/>
            <a:chExt cx="164" cy="523"/>
          </a:xfrm>
        </p:grpSpPr>
        <p:sp>
          <p:nvSpPr>
            <p:cNvPr id="92187" name="Oval 15"/>
            <p:cNvSpPr>
              <a:spLocks noChangeAspect="1" noChangeArrowheads="1"/>
            </p:cNvSpPr>
            <p:nvPr/>
          </p:nvSpPr>
          <p:spPr bwMode="auto">
            <a:xfrm rot="5400000">
              <a:off x="1549" y="2731"/>
              <a:ext cx="123" cy="153"/>
            </a:xfrm>
            <a:prstGeom prst="ellipse">
              <a:avLst/>
            </a:prstGeom>
            <a:solidFill>
              <a:srgbClr val="FFFFFF"/>
            </a:solidFill>
            <a:ln w="28575">
              <a:solidFill>
                <a:srgbClr val="000000"/>
              </a:solidFill>
              <a:round/>
              <a:headEnd/>
              <a:tailEnd/>
            </a:ln>
          </p:spPr>
          <p:txBody>
            <a:bodyPr tIns="7200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sz="1800">
                <a:solidFill>
                  <a:srgbClr val="007A77"/>
                </a:solidFill>
                <a:latin typeface="Arial" panose="020B0604020202020204" pitchFamily="34" charset="0"/>
                <a:ea typeface="宋体" panose="02010600030101010101" pitchFamily="2" charset="-122"/>
              </a:endParaRPr>
            </a:p>
          </p:txBody>
        </p:sp>
        <p:sp>
          <p:nvSpPr>
            <p:cNvPr id="92188" name="Oval 16"/>
            <p:cNvSpPr>
              <a:spLocks noChangeAspect="1" noChangeArrowheads="1"/>
            </p:cNvSpPr>
            <p:nvPr/>
          </p:nvSpPr>
          <p:spPr bwMode="auto">
            <a:xfrm rot="5400000">
              <a:off x="1549" y="2861"/>
              <a:ext cx="123" cy="153"/>
            </a:xfrm>
            <a:prstGeom prst="ellipse">
              <a:avLst/>
            </a:prstGeom>
            <a:solidFill>
              <a:srgbClr val="FFFFFF"/>
            </a:solidFill>
            <a:ln w="28575">
              <a:solidFill>
                <a:srgbClr val="000000"/>
              </a:solidFill>
              <a:round/>
              <a:headEnd/>
              <a:tailEnd/>
            </a:ln>
          </p:spPr>
          <p:txBody>
            <a:bodyPr tIns="7200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sz="1800">
                <a:solidFill>
                  <a:srgbClr val="007A77"/>
                </a:solidFill>
                <a:latin typeface="Arial" panose="020B0604020202020204" pitchFamily="34" charset="0"/>
                <a:ea typeface="宋体" panose="02010600030101010101" pitchFamily="2" charset="-122"/>
              </a:endParaRPr>
            </a:p>
          </p:txBody>
        </p:sp>
        <p:sp>
          <p:nvSpPr>
            <p:cNvPr id="92189" name="Oval 17"/>
            <p:cNvSpPr>
              <a:spLocks noChangeAspect="1" noChangeArrowheads="1"/>
            </p:cNvSpPr>
            <p:nvPr/>
          </p:nvSpPr>
          <p:spPr bwMode="auto">
            <a:xfrm rot="5400000">
              <a:off x="1549" y="2991"/>
              <a:ext cx="123" cy="153"/>
            </a:xfrm>
            <a:prstGeom prst="ellipse">
              <a:avLst/>
            </a:prstGeom>
            <a:solidFill>
              <a:srgbClr val="FFFFFF"/>
            </a:solidFill>
            <a:ln w="28575">
              <a:solidFill>
                <a:srgbClr val="000000"/>
              </a:solidFill>
              <a:round/>
              <a:headEnd/>
              <a:tailEnd/>
            </a:ln>
          </p:spPr>
          <p:txBody>
            <a:bodyPr tIns="7200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sz="1800">
                <a:solidFill>
                  <a:srgbClr val="007A77"/>
                </a:solidFill>
                <a:latin typeface="Arial" panose="020B0604020202020204" pitchFamily="34" charset="0"/>
                <a:ea typeface="宋体" panose="02010600030101010101" pitchFamily="2" charset="-122"/>
              </a:endParaRPr>
            </a:p>
          </p:txBody>
        </p:sp>
        <p:sp>
          <p:nvSpPr>
            <p:cNvPr id="92190" name="Oval 18"/>
            <p:cNvSpPr>
              <a:spLocks noChangeAspect="1" noChangeArrowheads="1"/>
            </p:cNvSpPr>
            <p:nvPr/>
          </p:nvSpPr>
          <p:spPr bwMode="auto">
            <a:xfrm rot="5400000">
              <a:off x="1549" y="3121"/>
              <a:ext cx="123" cy="153"/>
            </a:xfrm>
            <a:prstGeom prst="ellipse">
              <a:avLst/>
            </a:prstGeom>
            <a:solidFill>
              <a:srgbClr val="FFFFFF"/>
            </a:solidFill>
            <a:ln w="28575">
              <a:solidFill>
                <a:srgbClr val="000000"/>
              </a:solidFill>
              <a:round/>
              <a:headEnd/>
              <a:tailEnd/>
            </a:ln>
          </p:spPr>
          <p:txBody>
            <a:bodyPr tIns="7200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sz="1800">
                <a:solidFill>
                  <a:srgbClr val="007A77"/>
                </a:solidFill>
                <a:latin typeface="Arial" panose="020B0604020202020204" pitchFamily="34" charset="0"/>
                <a:ea typeface="宋体" panose="02010600030101010101" pitchFamily="2" charset="-122"/>
              </a:endParaRPr>
            </a:p>
          </p:txBody>
        </p:sp>
        <p:sp>
          <p:nvSpPr>
            <p:cNvPr id="92191" name="Rectangle 19"/>
            <p:cNvSpPr>
              <a:spLocks noChangeAspect="1" noChangeArrowheads="1"/>
            </p:cNvSpPr>
            <p:nvPr/>
          </p:nvSpPr>
          <p:spPr bwMode="auto">
            <a:xfrm rot="5400000">
              <a:off x="1307" y="2959"/>
              <a:ext cx="523" cy="91"/>
            </a:xfrm>
            <a:prstGeom prst="rect">
              <a:avLst/>
            </a:prstGeom>
            <a:solidFill>
              <a:srgbClr val="FFFFFF"/>
            </a:solidFill>
            <a:ln w="28575">
              <a:solidFill>
                <a:srgbClr val="000000"/>
              </a:solidFill>
              <a:miter lim="800000"/>
              <a:headEnd/>
              <a:tailEnd/>
            </a:ln>
          </p:spPr>
          <p:txBody>
            <a:bodyPr tIns="7200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sz="1800">
                <a:solidFill>
                  <a:srgbClr val="007A77"/>
                </a:solidFill>
                <a:latin typeface="Arial" panose="020B0604020202020204" pitchFamily="34" charset="0"/>
                <a:ea typeface="宋体" panose="02010600030101010101" pitchFamily="2" charset="-122"/>
              </a:endParaRPr>
            </a:p>
          </p:txBody>
        </p:sp>
      </p:grpSp>
      <p:grpSp>
        <p:nvGrpSpPr>
          <p:cNvPr id="92169" name="Group 20"/>
          <p:cNvGrpSpPr>
            <a:grpSpLocks/>
          </p:cNvGrpSpPr>
          <p:nvPr/>
        </p:nvGrpSpPr>
        <p:grpSpPr bwMode="auto">
          <a:xfrm>
            <a:off x="2787650" y="4641850"/>
            <a:ext cx="258763" cy="830263"/>
            <a:chOff x="1862" y="2756"/>
            <a:chExt cx="163" cy="523"/>
          </a:xfrm>
        </p:grpSpPr>
        <p:sp>
          <p:nvSpPr>
            <p:cNvPr id="92182" name="Oval 21"/>
            <p:cNvSpPr>
              <a:spLocks noChangeAspect="1" noChangeArrowheads="1"/>
            </p:cNvSpPr>
            <p:nvPr/>
          </p:nvSpPr>
          <p:spPr bwMode="auto">
            <a:xfrm rot="16200000" flipH="1">
              <a:off x="1876" y="2745"/>
              <a:ext cx="123" cy="152"/>
            </a:xfrm>
            <a:prstGeom prst="ellipse">
              <a:avLst/>
            </a:prstGeom>
            <a:solidFill>
              <a:srgbClr val="FFFFFF"/>
            </a:solidFill>
            <a:ln w="28575">
              <a:solidFill>
                <a:srgbClr val="000000"/>
              </a:solidFill>
              <a:round/>
              <a:headEnd/>
              <a:tailEnd/>
            </a:ln>
          </p:spPr>
          <p:txBody>
            <a:bodyPr tIns="7200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sz="1800">
                <a:solidFill>
                  <a:srgbClr val="007A77"/>
                </a:solidFill>
                <a:latin typeface="Arial" panose="020B0604020202020204" pitchFamily="34" charset="0"/>
                <a:ea typeface="宋体" panose="02010600030101010101" pitchFamily="2" charset="-122"/>
              </a:endParaRPr>
            </a:p>
          </p:txBody>
        </p:sp>
        <p:sp>
          <p:nvSpPr>
            <p:cNvPr id="92183" name="Oval 22"/>
            <p:cNvSpPr>
              <a:spLocks noChangeAspect="1" noChangeArrowheads="1"/>
            </p:cNvSpPr>
            <p:nvPr/>
          </p:nvSpPr>
          <p:spPr bwMode="auto">
            <a:xfrm rot="16200000" flipH="1">
              <a:off x="1876" y="2875"/>
              <a:ext cx="123" cy="152"/>
            </a:xfrm>
            <a:prstGeom prst="ellipse">
              <a:avLst/>
            </a:prstGeom>
            <a:solidFill>
              <a:srgbClr val="FFFFFF"/>
            </a:solidFill>
            <a:ln w="28575">
              <a:solidFill>
                <a:srgbClr val="000000"/>
              </a:solidFill>
              <a:round/>
              <a:headEnd/>
              <a:tailEnd/>
            </a:ln>
          </p:spPr>
          <p:txBody>
            <a:bodyPr tIns="7200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sz="1800">
                <a:solidFill>
                  <a:srgbClr val="007A77"/>
                </a:solidFill>
                <a:latin typeface="Arial" panose="020B0604020202020204" pitchFamily="34" charset="0"/>
                <a:ea typeface="宋体" panose="02010600030101010101" pitchFamily="2" charset="-122"/>
              </a:endParaRPr>
            </a:p>
          </p:txBody>
        </p:sp>
        <p:sp>
          <p:nvSpPr>
            <p:cNvPr id="92184" name="Oval 23"/>
            <p:cNvSpPr>
              <a:spLocks noChangeAspect="1" noChangeArrowheads="1"/>
            </p:cNvSpPr>
            <p:nvPr/>
          </p:nvSpPr>
          <p:spPr bwMode="auto">
            <a:xfrm rot="16200000" flipH="1">
              <a:off x="1876" y="3005"/>
              <a:ext cx="123" cy="152"/>
            </a:xfrm>
            <a:prstGeom prst="ellipse">
              <a:avLst/>
            </a:prstGeom>
            <a:solidFill>
              <a:srgbClr val="FFFFFF"/>
            </a:solidFill>
            <a:ln w="28575">
              <a:solidFill>
                <a:srgbClr val="000000"/>
              </a:solidFill>
              <a:round/>
              <a:headEnd/>
              <a:tailEnd/>
            </a:ln>
          </p:spPr>
          <p:txBody>
            <a:bodyPr tIns="7200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sz="1800">
                <a:solidFill>
                  <a:srgbClr val="007A77"/>
                </a:solidFill>
                <a:latin typeface="Arial" panose="020B0604020202020204" pitchFamily="34" charset="0"/>
                <a:ea typeface="宋体" panose="02010600030101010101" pitchFamily="2" charset="-122"/>
              </a:endParaRPr>
            </a:p>
          </p:txBody>
        </p:sp>
        <p:sp>
          <p:nvSpPr>
            <p:cNvPr id="92185" name="Oval 24"/>
            <p:cNvSpPr>
              <a:spLocks noChangeAspect="1" noChangeArrowheads="1"/>
            </p:cNvSpPr>
            <p:nvPr/>
          </p:nvSpPr>
          <p:spPr bwMode="auto">
            <a:xfrm rot="16200000" flipH="1">
              <a:off x="1876" y="3135"/>
              <a:ext cx="123" cy="152"/>
            </a:xfrm>
            <a:prstGeom prst="ellipse">
              <a:avLst/>
            </a:prstGeom>
            <a:solidFill>
              <a:srgbClr val="FFFFFF"/>
            </a:solidFill>
            <a:ln w="28575">
              <a:solidFill>
                <a:srgbClr val="000000"/>
              </a:solidFill>
              <a:round/>
              <a:headEnd/>
              <a:tailEnd/>
            </a:ln>
          </p:spPr>
          <p:txBody>
            <a:bodyPr tIns="7200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sz="1800">
                <a:solidFill>
                  <a:srgbClr val="007A77"/>
                </a:solidFill>
                <a:latin typeface="Arial" panose="020B0604020202020204" pitchFamily="34" charset="0"/>
                <a:ea typeface="宋体" panose="02010600030101010101" pitchFamily="2" charset="-122"/>
              </a:endParaRPr>
            </a:p>
          </p:txBody>
        </p:sp>
        <p:sp>
          <p:nvSpPr>
            <p:cNvPr id="92186" name="Rectangle 25"/>
            <p:cNvSpPr>
              <a:spLocks noChangeAspect="1" noChangeArrowheads="1"/>
            </p:cNvSpPr>
            <p:nvPr/>
          </p:nvSpPr>
          <p:spPr bwMode="auto">
            <a:xfrm rot="16200000" flipH="1">
              <a:off x="1718" y="2972"/>
              <a:ext cx="523" cy="91"/>
            </a:xfrm>
            <a:prstGeom prst="rect">
              <a:avLst/>
            </a:prstGeom>
            <a:solidFill>
              <a:srgbClr val="FFFFFF"/>
            </a:solidFill>
            <a:ln w="28575">
              <a:solidFill>
                <a:srgbClr val="000000"/>
              </a:solidFill>
              <a:miter lim="800000"/>
              <a:headEnd/>
              <a:tailEnd/>
            </a:ln>
          </p:spPr>
          <p:txBody>
            <a:bodyPr tIns="7200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sz="1800">
                <a:solidFill>
                  <a:srgbClr val="007A77"/>
                </a:solidFill>
                <a:latin typeface="Arial" panose="020B0604020202020204" pitchFamily="34" charset="0"/>
                <a:ea typeface="宋体" panose="02010600030101010101" pitchFamily="2" charset="-122"/>
              </a:endParaRPr>
            </a:p>
          </p:txBody>
        </p:sp>
      </p:grpSp>
      <p:grpSp>
        <p:nvGrpSpPr>
          <p:cNvPr id="92170" name="Group 26"/>
          <p:cNvGrpSpPr>
            <a:grpSpLocks/>
          </p:cNvGrpSpPr>
          <p:nvPr/>
        </p:nvGrpSpPr>
        <p:grpSpPr bwMode="auto">
          <a:xfrm>
            <a:off x="5118100" y="4713288"/>
            <a:ext cx="622300" cy="622300"/>
            <a:chOff x="3970" y="2465"/>
            <a:chExt cx="392" cy="392"/>
          </a:xfrm>
        </p:grpSpPr>
        <p:sp>
          <p:nvSpPr>
            <p:cNvPr id="92180" name="Oval 27"/>
            <p:cNvSpPr>
              <a:spLocks noChangeAspect="1" noChangeArrowheads="1"/>
            </p:cNvSpPr>
            <p:nvPr/>
          </p:nvSpPr>
          <p:spPr bwMode="auto">
            <a:xfrm>
              <a:off x="3970" y="2465"/>
              <a:ext cx="392" cy="392"/>
            </a:xfrm>
            <a:prstGeom prst="ellipse">
              <a:avLst/>
            </a:prstGeom>
            <a:solidFill>
              <a:srgbClr val="FFFFFF"/>
            </a:solidFill>
            <a:ln w="28575">
              <a:solidFill>
                <a:srgbClr val="000000"/>
              </a:solidFill>
              <a:round/>
              <a:headEnd/>
              <a:tailEnd/>
            </a:ln>
          </p:spPr>
          <p:txBody>
            <a:bodyPr tIns="7200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sz="1800">
                <a:solidFill>
                  <a:srgbClr val="007A77"/>
                </a:solidFill>
                <a:latin typeface="Arial" panose="020B0604020202020204" pitchFamily="34" charset="0"/>
                <a:ea typeface="宋体" panose="02010600030101010101" pitchFamily="2" charset="-122"/>
              </a:endParaRPr>
            </a:p>
          </p:txBody>
        </p:sp>
        <p:sp>
          <p:nvSpPr>
            <p:cNvPr id="92181" name="Text Box 28"/>
            <p:cNvSpPr txBox="1">
              <a:spLocks noChangeAspect="1" noChangeArrowheads="1"/>
            </p:cNvSpPr>
            <p:nvPr/>
          </p:nvSpPr>
          <p:spPr bwMode="auto">
            <a:xfrm>
              <a:off x="4026" y="2501"/>
              <a:ext cx="288" cy="258"/>
            </a:xfrm>
            <a:prstGeom prst="rect">
              <a:avLst/>
            </a:prstGeom>
            <a:noFill/>
            <a:ln w="28575">
              <a:noFill/>
              <a:miter lim="800000"/>
              <a:headEnd/>
              <a:tailEnd/>
            </a:ln>
            <a:extLst>
              <a:ext uri="{909E8E84-426E-40DD-AFC4-6F175D3DCCD1}">
                <a14:hiddenFill xmlns:a14="http://schemas.microsoft.com/office/drawing/2010/main">
                  <a:solidFill>
                    <a:srgbClr val="FFFFFF"/>
                  </a:solidFill>
                </a14:hiddenFill>
              </a:ext>
            </a:extLst>
          </p:spPr>
          <p:txBody>
            <a:bodyPr lIns="18000" tIns="72000" rIns="18000" bIns="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gn="ctr">
                <a:lnSpc>
                  <a:spcPct val="100000"/>
                </a:lnSpc>
                <a:spcBef>
                  <a:spcPct val="0"/>
                </a:spcBef>
                <a:buClrTx/>
                <a:buFontTx/>
                <a:buNone/>
              </a:pPr>
              <a:r>
                <a:rPr kumimoji="0" lang="zh-CN" altLang="en-US" sz="2000" b="1" u="sng">
                  <a:solidFill>
                    <a:srgbClr val="007A77"/>
                  </a:solidFill>
                  <a:ea typeface="宋体" panose="02010600030101010101" pitchFamily="2" charset="-122"/>
                </a:rPr>
                <a:t>Ｍ</a:t>
              </a:r>
            </a:p>
          </p:txBody>
        </p:sp>
      </p:grpSp>
      <p:sp>
        <p:nvSpPr>
          <p:cNvPr id="92171" name="Text Box 29"/>
          <p:cNvSpPr txBox="1">
            <a:spLocks noChangeArrowheads="1"/>
          </p:cNvSpPr>
          <p:nvPr/>
        </p:nvSpPr>
        <p:spPr bwMode="auto">
          <a:xfrm>
            <a:off x="2052638" y="4381500"/>
            <a:ext cx="319087" cy="14097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lIns="18000" tIns="10800" rIns="18000" bIns="10800">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ClrTx/>
              <a:buFontTx/>
              <a:buNone/>
            </a:pPr>
            <a:r>
              <a:rPr kumimoji="0" lang="zh-CN" altLang="en-US" sz="1800" b="1">
                <a:solidFill>
                  <a:srgbClr val="007A77"/>
                </a:solidFill>
                <a:latin typeface="Arial" panose="020B0604020202020204" pitchFamily="34" charset="0"/>
                <a:ea typeface="宋体" panose="02010600030101010101" pitchFamily="2" charset="-122"/>
              </a:rPr>
              <a:t>牵引变压器</a:t>
            </a:r>
          </a:p>
        </p:txBody>
      </p:sp>
      <p:sp>
        <p:nvSpPr>
          <p:cNvPr id="92172" name="Text Box 30"/>
          <p:cNvSpPr txBox="1">
            <a:spLocks noChangeArrowheads="1"/>
          </p:cNvSpPr>
          <p:nvPr/>
        </p:nvSpPr>
        <p:spPr bwMode="auto">
          <a:xfrm>
            <a:off x="3248025" y="3746500"/>
            <a:ext cx="1295400" cy="33655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ClrTx/>
              <a:buFontTx/>
              <a:buNone/>
            </a:pPr>
            <a:r>
              <a:rPr lang="zh-CN" altLang="en-US" sz="2000" b="1">
                <a:solidFill>
                  <a:srgbClr val="007A77"/>
                </a:solidFill>
                <a:ea typeface="宋体" panose="02010600030101010101" pitchFamily="2" charset="-122"/>
              </a:rPr>
              <a:t>整流器</a:t>
            </a:r>
          </a:p>
        </p:txBody>
      </p:sp>
      <p:sp>
        <p:nvSpPr>
          <p:cNvPr id="92173" name="Text Box 31"/>
          <p:cNvSpPr txBox="1">
            <a:spLocks noChangeArrowheads="1"/>
          </p:cNvSpPr>
          <p:nvPr/>
        </p:nvSpPr>
        <p:spPr bwMode="auto">
          <a:xfrm>
            <a:off x="5788025" y="4800600"/>
            <a:ext cx="1739900" cy="33655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ClrTx/>
              <a:buFontTx/>
              <a:buNone/>
            </a:pPr>
            <a:r>
              <a:rPr lang="zh-CN" altLang="en-US" sz="2000" b="1" dirty="0">
                <a:solidFill>
                  <a:srgbClr val="007A77"/>
                </a:solidFill>
                <a:ea typeface="宋体" panose="02010600030101010101" pitchFamily="2" charset="-122"/>
              </a:rPr>
              <a:t>直流牵引电机</a:t>
            </a:r>
          </a:p>
        </p:txBody>
      </p:sp>
      <p:sp>
        <p:nvSpPr>
          <p:cNvPr id="92174" name="Text Box 32"/>
          <p:cNvSpPr txBox="1">
            <a:spLocks noChangeArrowheads="1"/>
          </p:cNvSpPr>
          <p:nvPr/>
        </p:nvSpPr>
        <p:spPr bwMode="auto">
          <a:xfrm>
            <a:off x="3222625" y="3098800"/>
            <a:ext cx="1612900" cy="33655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ClrTx/>
              <a:buFontTx/>
              <a:buNone/>
            </a:pPr>
            <a:r>
              <a:rPr lang="zh-CN" altLang="en-US" sz="2000" b="1">
                <a:solidFill>
                  <a:srgbClr val="007A77"/>
                </a:solidFill>
                <a:ea typeface="宋体" panose="02010600030101010101" pitchFamily="2" charset="-122"/>
              </a:rPr>
              <a:t>交流接触网</a:t>
            </a:r>
          </a:p>
        </p:txBody>
      </p:sp>
      <p:grpSp>
        <p:nvGrpSpPr>
          <p:cNvPr id="92175" name="Group 8"/>
          <p:cNvGrpSpPr>
            <a:grpSpLocks/>
          </p:cNvGrpSpPr>
          <p:nvPr/>
        </p:nvGrpSpPr>
        <p:grpSpPr bwMode="auto">
          <a:xfrm>
            <a:off x="3548063" y="4237038"/>
            <a:ext cx="706437" cy="1701800"/>
            <a:chOff x="2255" y="2453"/>
            <a:chExt cx="445" cy="1072"/>
          </a:xfrm>
        </p:grpSpPr>
        <p:sp>
          <p:nvSpPr>
            <p:cNvPr id="92176" name="Rectangle 9"/>
            <p:cNvSpPr>
              <a:spLocks noChangeAspect="1" noChangeArrowheads="1"/>
            </p:cNvSpPr>
            <p:nvPr/>
          </p:nvSpPr>
          <p:spPr bwMode="auto">
            <a:xfrm>
              <a:off x="2255" y="2453"/>
              <a:ext cx="445" cy="1048"/>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alpha val="0"/>
                    </a:srgbClr>
                  </a:solidFill>
                </a14:hiddenFill>
              </a:ext>
            </a:extLst>
          </p:spPr>
          <p:txBody>
            <a:bodyPr tIns="7200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sz="1800">
                <a:solidFill>
                  <a:srgbClr val="007A77"/>
                </a:solidFill>
                <a:latin typeface="Arial" panose="020B0604020202020204" pitchFamily="34" charset="0"/>
                <a:ea typeface="宋体" panose="02010600030101010101" pitchFamily="2" charset="-122"/>
              </a:endParaRPr>
            </a:p>
          </p:txBody>
        </p:sp>
        <p:sp>
          <p:nvSpPr>
            <p:cNvPr id="92177" name="Line 10"/>
            <p:cNvSpPr>
              <a:spLocks noChangeAspect="1" noChangeShapeType="1"/>
            </p:cNvSpPr>
            <p:nvPr/>
          </p:nvSpPr>
          <p:spPr bwMode="auto">
            <a:xfrm flipH="1">
              <a:off x="2255" y="2453"/>
              <a:ext cx="433" cy="107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tIns="72000"/>
            <a:lstStyle/>
            <a:p>
              <a:endParaRPr lang="zh-CN" altLang="en-US"/>
            </a:p>
          </p:txBody>
        </p:sp>
        <p:sp>
          <p:nvSpPr>
            <p:cNvPr id="92178" name="Text Box 11"/>
            <p:cNvSpPr txBox="1">
              <a:spLocks noChangeAspect="1" noChangeArrowheads="1"/>
            </p:cNvSpPr>
            <p:nvPr/>
          </p:nvSpPr>
          <p:spPr bwMode="auto">
            <a:xfrm>
              <a:off x="2279" y="2513"/>
              <a:ext cx="283" cy="254"/>
            </a:xfrm>
            <a:prstGeom prst="rect">
              <a:avLst/>
            </a:prstGeom>
            <a:noFill/>
            <a:ln w="28575">
              <a:solidFill>
                <a:srgbClr val="000000"/>
              </a:solidFill>
              <a:miter lim="800000"/>
              <a:headEnd/>
              <a:tailEnd/>
            </a:ln>
            <a:extLst>
              <a:ext uri="{909E8E84-426E-40DD-AFC4-6F175D3DCCD1}">
                <a14:hiddenFill xmlns:a14="http://schemas.microsoft.com/office/drawing/2010/main">
                  <a:solidFill>
                    <a:schemeClr val="accent1">
                      <a:alpha val="0"/>
                    </a:schemeClr>
                  </a:solidFill>
                </a14:hiddenFill>
              </a:ext>
            </a:extLst>
          </p:spPr>
          <p:txBody>
            <a:bodyPr lIns="18000" tIns="72000" rIns="18000" bIns="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gn="ctr">
                <a:lnSpc>
                  <a:spcPct val="100000"/>
                </a:lnSpc>
                <a:spcBef>
                  <a:spcPct val="0"/>
                </a:spcBef>
                <a:buClrTx/>
                <a:buFontTx/>
                <a:buNone/>
              </a:pPr>
              <a:r>
                <a:rPr kumimoji="0" lang="zh-CN" altLang="en-US" sz="2000" b="1">
                  <a:solidFill>
                    <a:srgbClr val="007A77"/>
                  </a:solidFill>
                  <a:ea typeface="宋体" panose="02010600030101010101" pitchFamily="2" charset="-122"/>
                </a:rPr>
                <a:t>～</a:t>
              </a:r>
            </a:p>
          </p:txBody>
        </p:sp>
        <p:sp>
          <p:nvSpPr>
            <p:cNvPr id="92179" name="Text Box 12"/>
            <p:cNvSpPr txBox="1">
              <a:spLocks noChangeAspect="1" noChangeArrowheads="1"/>
            </p:cNvSpPr>
            <p:nvPr/>
          </p:nvSpPr>
          <p:spPr bwMode="auto">
            <a:xfrm>
              <a:off x="2394" y="3140"/>
              <a:ext cx="283" cy="253"/>
            </a:xfrm>
            <a:prstGeom prst="rect">
              <a:avLst/>
            </a:prstGeom>
            <a:solidFill>
              <a:schemeClr val="accent1">
                <a:alpha val="0"/>
              </a:schemeClr>
            </a:solidFill>
            <a:ln w="28575">
              <a:solidFill>
                <a:srgbClr val="000000"/>
              </a:solidFill>
              <a:miter lim="800000"/>
              <a:headEnd/>
              <a:tailEnd/>
            </a:ln>
          </p:spPr>
          <p:txBody>
            <a:bodyPr lIns="18000" tIns="72000" rIns="18000" bIns="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gn="ctr">
                <a:lnSpc>
                  <a:spcPct val="100000"/>
                </a:lnSpc>
                <a:spcBef>
                  <a:spcPct val="0"/>
                </a:spcBef>
                <a:buClrTx/>
                <a:buFontTx/>
                <a:buNone/>
              </a:pPr>
              <a:r>
                <a:rPr kumimoji="0" lang="zh-CN" altLang="en-US" sz="2000" b="1">
                  <a:solidFill>
                    <a:srgbClr val="007A77"/>
                  </a:solidFill>
                  <a:ea typeface="宋体" panose="02010600030101010101" pitchFamily="2" charset="-122"/>
                </a:rPr>
                <a:t>－</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 calcmode="lin" valueType="num">
                                      <p:cBhvr additive="base">
                                        <p:cTn id="13" dur="500" fill="hold"/>
                                        <p:tgtEl>
                                          <p:spTgt spid="4">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build="p"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808038" y="261938"/>
            <a:ext cx="8229600" cy="549275"/>
          </a:xfrm>
        </p:spPr>
        <p:txBody>
          <a:bodyPr/>
          <a:lstStyle/>
          <a:p>
            <a:pPr>
              <a:defRPr/>
            </a:pPr>
            <a:r>
              <a:rPr lang="zh-CN" altLang="en-US" sz="2800" dirty="0">
                <a:solidFill>
                  <a:srgbClr val="2D0DEF"/>
                </a:solidFill>
                <a:latin typeface="黑体" panose="02010609060101010101" pitchFamily="49" charset="-122"/>
              </a:rPr>
              <a:t>直流传动的特点：</a:t>
            </a:r>
          </a:p>
        </p:txBody>
      </p:sp>
      <p:sp>
        <p:nvSpPr>
          <p:cNvPr id="3" name="Rectangle 3"/>
          <p:cNvSpPr txBox="1">
            <a:spLocks noRot="1" noChangeArrowheads="1"/>
          </p:cNvSpPr>
          <p:nvPr/>
        </p:nvSpPr>
        <p:spPr bwMode="auto">
          <a:xfrm>
            <a:off x="808038" y="919163"/>
            <a:ext cx="8229600" cy="484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lnSpc>
                <a:spcPct val="120000"/>
              </a:lnSpc>
              <a:spcBef>
                <a:spcPct val="20000"/>
              </a:spcBef>
              <a:spcAft>
                <a:spcPct val="0"/>
              </a:spcAft>
              <a:buClr>
                <a:srgbClr val="336699"/>
              </a:buClr>
              <a:buFont typeface="Wingdings" panose="05000000000000000000" pitchFamily="2" charset="2"/>
              <a:buChar char="v"/>
              <a:defRPr kumimoji="1" sz="2800">
                <a:solidFill>
                  <a:srgbClr val="333399"/>
                </a:solidFill>
                <a:latin typeface="+mn-lt"/>
                <a:ea typeface="+mn-ea"/>
                <a:cs typeface="+mn-cs"/>
              </a:defRPr>
            </a:lvl1pPr>
            <a:lvl2pPr marL="742950" indent="-285750" algn="l" rtl="0" eaLnBrk="0" fontAlgn="base" hangingPunct="0">
              <a:lnSpc>
                <a:spcPct val="120000"/>
              </a:lnSpc>
              <a:spcBef>
                <a:spcPct val="20000"/>
              </a:spcBef>
              <a:spcAft>
                <a:spcPct val="0"/>
              </a:spcAft>
              <a:buClr>
                <a:srgbClr val="336699"/>
              </a:buClr>
              <a:buFont typeface="Wingdings" panose="05000000000000000000" pitchFamily="2" charset="2"/>
              <a:buChar char="w"/>
              <a:defRPr kumimoji="1" sz="2000">
                <a:solidFill>
                  <a:srgbClr val="333399"/>
                </a:solidFill>
                <a:latin typeface="+mn-lt"/>
                <a:ea typeface="+mn-ea"/>
              </a:defRPr>
            </a:lvl2pPr>
            <a:lvl3pPr marL="1143000" indent="-228600" algn="l" rtl="0" eaLnBrk="0" fontAlgn="base" hangingPunct="0">
              <a:lnSpc>
                <a:spcPct val="120000"/>
              </a:lnSpc>
              <a:spcBef>
                <a:spcPct val="20000"/>
              </a:spcBef>
              <a:spcAft>
                <a:spcPct val="0"/>
              </a:spcAft>
              <a:buClr>
                <a:srgbClr val="336699"/>
              </a:buClr>
              <a:buFont typeface="Wingdings" panose="05000000000000000000" pitchFamily="2" charset="2"/>
              <a:buChar char=""/>
              <a:defRPr kumimoji="1" sz="2000">
                <a:solidFill>
                  <a:srgbClr val="333399"/>
                </a:solidFill>
                <a:latin typeface="+mn-lt"/>
                <a:ea typeface="+mn-ea"/>
              </a:defRPr>
            </a:lvl3pPr>
            <a:lvl4pPr marL="1600200" indent="-228600" algn="l" rtl="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mn-lt"/>
                <a:ea typeface="+mn-ea"/>
              </a:defRPr>
            </a:lvl4pPr>
            <a:lvl5pPr marL="2057400" indent="-228600" algn="l" rtl="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mn-lt"/>
                <a:ea typeface="+mn-ea"/>
              </a:defRPr>
            </a:lvl5pPr>
            <a:lvl6pPr marL="2514600" indent="-228600" algn="l" rtl="0" fontAlgn="base">
              <a:lnSpc>
                <a:spcPct val="120000"/>
              </a:lnSpc>
              <a:spcBef>
                <a:spcPct val="20000"/>
              </a:spcBef>
              <a:spcAft>
                <a:spcPct val="0"/>
              </a:spcAft>
              <a:buClr>
                <a:srgbClr val="336699"/>
              </a:buClr>
              <a:buFont typeface="Wingdings" pitchFamily="2" charset="2"/>
              <a:buChar char="v"/>
              <a:defRPr kumimoji="1" sz="2000">
                <a:solidFill>
                  <a:srgbClr val="333399"/>
                </a:solidFill>
                <a:latin typeface="+mn-lt"/>
                <a:ea typeface="+mn-ea"/>
              </a:defRPr>
            </a:lvl6pPr>
            <a:lvl7pPr marL="2971800" indent="-228600" algn="l" rtl="0" fontAlgn="base">
              <a:lnSpc>
                <a:spcPct val="120000"/>
              </a:lnSpc>
              <a:spcBef>
                <a:spcPct val="20000"/>
              </a:spcBef>
              <a:spcAft>
                <a:spcPct val="0"/>
              </a:spcAft>
              <a:buClr>
                <a:srgbClr val="336699"/>
              </a:buClr>
              <a:buFont typeface="Wingdings" pitchFamily="2" charset="2"/>
              <a:buChar char="v"/>
              <a:defRPr kumimoji="1" sz="2000">
                <a:solidFill>
                  <a:srgbClr val="333399"/>
                </a:solidFill>
                <a:latin typeface="+mn-lt"/>
                <a:ea typeface="+mn-ea"/>
              </a:defRPr>
            </a:lvl7pPr>
            <a:lvl8pPr marL="3429000" indent="-228600" algn="l" rtl="0" fontAlgn="base">
              <a:lnSpc>
                <a:spcPct val="120000"/>
              </a:lnSpc>
              <a:spcBef>
                <a:spcPct val="20000"/>
              </a:spcBef>
              <a:spcAft>
                <a:spcPct val="0"/>
              </a:spcAft>
              <a:buClr>
                <a:srgbClr val="336699"/>
              </a:buClr>
              <a:buFont typeface="Wingdings" pitchFamily="2" charset="2"/>
              <a:buChar char="v"/>
              <a:defRPr kumimoji="1" sz="2000">
                <a:solidFill>
                  <a:srgbClr val="333399"/>
                </a:solidFill>
                <a:latin typeface="+mn-lt"/>
                <a:ea typeface="+mn-ea"/>
              </a:defRPr>
            </a:lvl8pPr>
            <a:lvl9pPr marL="3886200" indent="-228600" algn="l" rtl="0" fontAlgn="base">
              <a:lnSpc>
                <a:spcPct val="120000"/>
              </a:lnSpc>
              <a:spcBef>
                <a:spcPct val="20000"/>
              </a:spcBef>
              <a:spcAft>
                <a:spcPct val="0"/>
              </a:spcAft>
              <a:buClr>
                <a:srgbClr val="336699"/>
              </a:buClr>
              <a:buFont typeface="Wingdings" pitchFamily="2" charset="2"/>
              <a:buChar char="v"/>
              <a:defRPr kumimoji="1" sz="2000">
                <a:solidFill>
                  <a:srgbClr val="333399"/>
                </a:solidFill>
                <a:latin typeface="+mn-lt"/>
                <a:ea typeface="+mn-ea"/>
              </a:defRPr>
            </a:lvl9pPr>
          </a:lstStyle>
          <a:p>
            <a:pPr marL="0" indent="0" algn="just">
              <a:lnSpc>
                <a:spcPct val="160000"/>
              </a:lnSpc>
              <a:spcBef>
                <a:spcPct val="0"/>
              </a:spcBef>
              <a:buClr>
                <a:schemeClr val="tx1"/>
              </a:buClr>
              <a:buFont typeface="Wingdings" panose="05000000000000000000" pitchFamily="2" charset="2"/>
              <a:buNone/>
              <a:defRPr/>
            </a:pPr>
            <a:r>
              <a:rPr lang="en-US" altLang="zh-CN" sz="2400" b="1" kern="0" smtClean="0">
                <a:latin typeface="宋体" panose="02010600030101010101" pitchFamily="2" charset="-122"/>
              </a:rPr>
              <a:t>    </a:t>
            </a:r>
            <a:r>
              <a:rPr lang="zh-CN" altLang="en-US" sz="2400" b="1" kern="0" smtClean="0">
                <a:latin typeface="宋体" panose="02010600030101010101" pitchFamily="2" charset="-122"/>
              </a:rPr>
              <a:t>调速方法比较简便，调节电机的电枢电流（电压）和励磁电流就可以调节直流电机的转矩和转速。直流串励电动机的转速特性较软，适合于动车牵引。</a:t>
            </a:r>
          </a:p>
          <a:p>
            <a:pPr marL="0" indent="0">
              <a:lnSpc>
                <a:spcPct val="160000"/>
              </a:lnSpc>
              <a:spcBef>
                <a:spcPct val="0"/>
              </a:spcBef>
              <a:buClr>
                <a:schemeClr val="bg1"/>
              </a:buClr>
              <a:buFontTx/>
              <a:buNone/>
              <a:defRPr/>
            </a:pPr>
            <a:r>
              <a:rPr lang="zh-CN" altLang="en-US" sz="2400" b="1" kern="0" smtClean="0">
                <a:latin typeface="宋体" panose="02010600030101010101" pitchFamily="2" charset="-122"/>
              </a:rPr>
              <a:t>    </a:t>
            </a:r>
            <a:r>
              <a:rPr lang="zh-CN" altLang="en-US" sz="2400" b="1" kern="0" smtClean="0">
                <a:solidFill>
                  <a:srgbClr val="D00000"/>
                </a:solidFill>
                <a:latin typeface="宋体" panose="02010600030101010101" pitchFamily="2" charset="-122"/>
              </a:rPr>
              <a:t>弊端：</a:t>
            </a:r>
            <a:r>
              <a:rPr lang="zh-CN" altLang="en-US" sz="2400" b="1" kern="0" smtClean="0">
                <a:latin typeface="宋体" panose="02010600030101010101" pitchFamily="2" charset="-122"/>
              </a:rPr>
              <a:t>直流牵引电机的具有换向器，在换向器与电刷之间容易出现火花甚至引起环火，电机结构复杂，耗铜，体积大，质量大，增加了车辆的轴重，动力学性能受到影响。</a:t>
            </a:r>
            <a:endParaRPr lang="zh-CN" altLang="en-US" sz="2400" b="1" kern="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build="p"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979488" y="317500"/>
            <a:ext cx="8229600" cy="549275"/>
          </a:xfrm>
        </p:spPr>
        <p:txBody>
          <a:bodyPr/>
          <a:lstStyle/>
          <a:p>
            <a:pPr>
              <a:defRPr/>
            </a:pPr>
            <a:r>
              <a:rPr lang="zh-CN" altLang="en-US" sz="2400" dirty="0" smtClean="0">
                <a:solidFill>
                  <a:srgbClr val="D33751"/>
                </a:solidFill>
              </a:rPr>
              <a:t>直</a:t>
            </a:r>
            <a:r>
              <a:rPr lang="en-US" altLang="zh-CN" sz="2400" dirty="0">
                <a:solidFill>
                  <a:srgbClr val="D33751"/>
                </a:solidFill>
              </a:rPr>
              <a:t>-</a:t>
            </a:r>
            <a:r>
              <a:rPr lang="zh-CN" altLang="en-US" sz="2400" dirty="0">
                <a:solidFill>
                  <a:srgbClr val="D33751"/>
                </a:solidFill>
              </a:rPr>
              <a:t>交流传动</a:t>
            </a:r>
          </a:p>
        </p:txBody>
      </p:sp>
      <p:sp>
        <p:nvSpPr>
          <p:cNvPr id="3" name="Rectangle 3"/>
          <p:cNvSpPr txBox="1">
            <a:spLocks noRot="1" noChangeArrowheads="1"/>
          </p:cNvSpPr>
          <p:nvPr/>
        </p:nvSpPr>
        <p:spPr bwMode="auto">
          <a:xfrm>
            <a:off x="569913" y="1019175"/>
            <a:ext cx="8401050"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lnSpc>
                <a:spcPct val="120000"/>
              </a:lnSpc>
              <a:spcBef>
                <a:spcPct val="20000"/>
              </a:spcBef>
              <a:spcAft>
                <a:spcPct val="0"/>
              </a:spcAft>
              <a:buClr>
                <a:srgbClr val="336699"/>
              </a:buClr>
              <a:buFont typeface="Wingdings" panose="05000000000000000000" pitchFamily="2" charset="2"/>
              <a:buChar char="v"/>
              <a:defRPr kumimoji="1" sz="2800">
                <a:solidFill>
                  <a:srgbClr val="333399"/>
                </a:solidFill>
                <a:latin typeface="+mn-lt"/>
                <a:ea typeface="+mn-ea"/>
                <a:cs typeface="+mn-cs"/>
              </a:defRPr>
            </a:lvl1pPr>
            <a:lvl2pPr marL="742950" indent="-285750" algn="l" rtl="0" eaLnBrk="0" fontAlgn="base" hangingPunct="0">
              <a:lnSpc>
                <a:spcPct val="120000"/>
              </a:lnSpc>
              <a:spcBef>
                <a:spcPct val="20000"/>
              </a:spcBef>
              <a:spcAft>
                <a:spcPct val="0"/>
              </a:spcAft>
              <a:buClr>
                <a:srgbClr val="336699"/>
              </a:buClr>
              <a:buFont typeface="Wingdings" panose="05000000000000000000" pitchFamily="2" charset="2"/>
              <a:buChar char="w"/>
              <a:defRPr kumimoji="1" sz="2000">
                <a:solidFill>
                  <a:srgbClr val="333399"/>
                </a:solidFill>
                <a:latin typeface="+mn-lt"/>
                <a:ea typeface="+mn-ea"/>
              </a:defRPr>
            </a:lvl2pPr>
            <a:lvl3pPr marL="1143000" indent="-228600" algn="l" rtl="0" eaLnBrk="0" fontAlgn="base" hangingPunct="0">
              <a:lnSpc>
                <a:spcPct val="120000"/>
              </a:lnSpc>
              <a:spcBef>
                <a:spcPct val="20000"/>
              </a:spcBef>
              <a:spcAft>
                <a:spcPct val="0"/>
              </a:spcAft>
              <a:buClr>
                <a:srgbClr val="336699"/>
              </a:buClr>
              <a:buFont typeface="Wingdings" panose="05000000000000000000" pitchFamily="2" charset="2"/>
              <a:buChar char=""/>
              <a:defRPr kumimoji="1" sz="2000">
                <a:solidFill>
                  <a:srgbClr val="333399"/>
                </a:solidFill>
                <a:latin typeface="+mn-lt"/>
                <a:ea typeface="+mn-ea"/>
              </a:defRPr>
            </a:lvl3pPr>
            <a:lvl4pPr marL="1600200" indent="-228600" algn="l" rtl="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mn-lt"/>
                <a:ea typeface="+mn-ea"/>
              </a:defRPr>
            </a:lvl4pPr>
            <a:lvl5pPr marL="2057400" indent="-228600" algn="l" rtl="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mn-lt"/>
                <a:ea typeface="+mn-ea"/>
              </a:defRPr>
            </a:lvl5pPr>
            <a:lvl6pPr marL="2514600" indent="-228600" algn="l" rtl="0" fontAlgn="base">
              <a:lnSpc>
                <a:spcPct val="120000"/>
              </a:lnSpc>
              <a:spcBef>
                <a:spcPct val="20000"/>
              </a:spcBef>
              <a:spcAft>
                <a:spcPct val="0"/>
              </a:spcAft>
              <a:buClr>
                <a:srgbClr val="336699"/>
              </a:buClr>
              <a:buFont typeface="Wingdings" pitchFamily="2" charset="2"/>
              <a:buChar char="v"/>
              <a:defRPr kumimoji="1" sz="2000">
                <a:solidFill>
                  <a:srgbClr val="333399"/>
                </a:solidFill>
                <a:latin typeface="+mn-lt"/>
                <a:ea typeface="+mn-ea"/>
              </a:defRPr>
            </a:lvl6pPr>
            <a:lvl7pPr marL="2971800" indent="-228600" algn="l" rtl="0" fontAlgn="base">
              <a:lnSpc>
                <a:spcPct val="120000"/>
              </a:lnSpc>
              <a:spcBef>
                <a:spcPct val="20000"/>
              </a:spcBef>
              <a:spcAft>
                <a:spcPct val="0"/>
              </a:spcAft>
              <a:buClr>
                <a:srgbClr val="336699"/>
              </a:buClr>
              <a:buFont typeface="Wingdings" pitchFamily="2" charset="2"/>
              <a:buChar char="v"/>
              <a:defRPr kumimoji="1" sz="2000">
                <a:solidFill>
                  <a:srgbClr val="333399"/>
                </a:solidFill>
                <a:latin typeface="+mn-lt"/>
                <a:ea typeface="+mn-ea"/>
              </a:defRPr>
            </a:lvl7pPr>
            <a:lvl8pPr marL="3429000" indent="-228600" algn="l" rtl="0" fontAlgn="base">
              <a:lnSpc>
                <a:spcPct val="120000"/>
              </a:lnSpc>
              <a:spcBef>
                <a:spcPct val="20000"/>
              </a:spcBef>
              <a:spcAft>
                <a:spcPct val="0"/>
              </a:spcAft>
              <a:buClr>
                <a:srgbClr val="336699"/>
              </a:buClr>
              <a:buFont typeface="Wingdings" pitchFamily="2" charset="2"/>
              <a:buChar char="v"/>
              <a:defRPr kumimoji="1" sz="2000">
                <a:solidFill>
                  <a:srgbClr val="333399"/>
                </a:solidFill>
                <a:latin typeface="+mn-lt"/>
                <a:ea typeface="+mn-ea"/>
              </a:defRPr>
            </a:lvl8pPr>
            <a:lvl9pPr marL="3886200" indent="-228600" algn="l" rtl="0" fontAlgn="base">
              <a:lnSpc>
                <a:spcPct val="120000"/>
              </a:lnSpc>
              <a:spcBef>
                <a:spcPct val="20000"/>
              </a:spcBef>
              <a:spcAft>
                <a:spcPct val="0"/>
              </a:spcAft>
              <a:buClr>
                <a:srgbClr val="336699"/>
              </a:buClr>
              <a:buFont typeface="Wingdings" pitchFamily="2" charset="2"/>
              <a:buChar char="v"/>
              <a:defRPr kumimoji="1" sz="2000">
                <a:solidFill>
                  <a:srgbClr val="333399"/>
                </a:solidFill>
                <a:latin typeface="+mn-lt"/>
                <a:ea typeface="+mn-ea"/>
              </a:defRPr>
            </a:lvl9pPr>
          </a:lstStyle>
          <a:p>
            <a:pPr marL="0" indent="0" algn="just">
              <a:lnSpc>
                <a:spcPct val="130000"/>
              </a:lnSpc>
              <a:spcBef>
                <a:spcPct val="0"/>
              </a:spcBef>
              <a:buClr>
                <a:schemeClr val="tx1"/>
              </a:buClr>
              <a:buFont typeface="Wingdings" panose="05000000000000000000" pitchFamily="2" charset="2"/>
              <a:buNone/>
              <a:defRPr/>
            </a:pPr>
            <a:r>
              <a:rPr lang="en-US" altLang="zh-CN" sz="2400" b="1" kern="0" dirty="0" smtClean="0"/>
              <a:t>        </a:t>
            </a:r>
            <a:r>
              <a:rPr lang="zh-CN" altLang="en-US" sz="2400" b="1" kern="0" dirty="0" smtClean="0"/>
              <a:t>由</a:t>
            </a:r>
            <a:r>
              <a:rPr lang="zh-CN" altLang="en-US" sz="2400" b="1" kern="0" dirty="0" smtClean="0">
                <a:solidFill>
                  <a:srgbClr val="0000CC"/>
                </a:solidFill>
              </a:rPr>
              <a:t>直流接触网</a:t>
            </a:r>
            <a:r>
              <a:rPr lang="zh-CN" altLang="en-US" sz="2400" b="1" kern="0" dirty="0" smtClean="0"/>
              <a:t>供电，机车采用</a:t>
            </a:r>
            <a:r>
              <a:rPr lang="zh-CN" altLang="en-US" sz="2400" b="1" kern="0" dirty="0" smtClean="0">
                <a:solidFill>
                  <a:srgbClr val="0000CC"/>
                </a:solidFill>
              </a:rPr>
              <a:t>交流牵引电机</a:t>
            </a:r>
            <a:r>
              <a:rPr lang="zh-CN" altLang="en-US" sz="2400" b="1" kern="0" dirty="0" smtClean="0"/>
              <a:t>。直流电经晶闸管或其他新型电力电子器件构成的</a:t>
            </a:r>
            <a:r>
              <a:rPr lang="zh-CN" altLang="en-US" sz="2400" b="1" kern="0" dirty="0" smtClean="0">
                <a:solidFill>
                  <a:srgbClr val="501AFC"/>
                </a:solidFill>
              </a:rPr>
              <a:t>逆变器</a:t>
            </a:r>
            <a:r>
              <a:rPr lang="zh-CN" altLang="en-US" sz="2400" b="1" kern="0" dirty="0" smtClean="0"/>
              <a:t>将直流电转换为可调压、变频的三相交流电，再向交流牵引电机供电。 </a:t>
            </a:r>
            <a:endParaRPr lang="zh-CN" altLang="en-US" sz="2400" b="1" kern="0" dirty="0"/>
          </a:p>
        </p:txBody>
      </p:sp>
      <p:grpSp>
        <p:nvGrpSpPr>
          <p:cNvPr id="4" name="Group 4"/>
          <p:cNvGrpSpPr>
            <a:grpSpLocks/>
          </p:cNvGrpSpPr>
          <p:nvPr/>
        </p:nvGrpSpPr>
        <p:grpSpPr bwMode="auto">
          <a:xfrm>
            <a:off x="2039938" y="2638425"/>
            <a:ext cx="5929312" cy="3154363"/>
            <a:chOff x="1153" y="1696"/>
            <a:chExt cx="3735" cy="1987"/>
          </a:xfrm>
        </p:grpSpPr>
        <p:grpSp>
          <p:nvGrpSpPr>
            <p:cNvPr id="96261" name="Group 5"/>
            <p:cNvGrpSpPr>
              <a:grpSpLocks/>
            </p:cNvGrpSpPr>
            <p:nvPr/>
          </p:nvGrpSpPr>
          <p:grpSpPr bwMode="auto">
            <a:xfrm>
              <a:off x="1153" y="1823"/>
              <a:ext cx="2943" cy="1860"/>
              <a:chOff x="1297" y="1847"/>
              <a:chExt cx="2943" cy="1860"/>
            </a:xfrm>
          </p:grpSpPr>
          <p:sp>
            <p:nvSpPr>
              <p:cNvPr id="96265" name="Line 6"/>
              <p:cNvSpPr>
                <a:spLocks noChangeAspect="1" noChangeShapeType="1"/>
              </p:cNvSpPr>
              <p:nvPr/>
            </p:nvSpPr>
            <p:spPr bwMode="auto">
              <a:xfrm>
                <a:off x="3448" y="3032"/>
                <a:ext cx="523"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tIns="72000"/>
              <a:lstStyle/>
              <a:p>
                <a:endParaRPr lang="zh-CN" altLang="en-US"/>
              </a:p>
            </p:txBody>
          </p:sp>
          <p:sp>
            <p:nvSpPr>
              <p:cNvPr id="96266" name="Line 7"/>
              <p:cNvSpPr>
                <a:spLocks noChangeAspect="1" noChangeShapeType="1"/>
              </p:cNvSpPr>
              <p:nvPr/>
            </p:nvSpPr>
            <p:spPr bwMode="auto">
              <a:xfrm>
                <a:off x="3461" y="3172"/>
                <a:ext cx="52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tIns="72000"/>
              <a:lstStyle/>
              <a:p>
                <a:endParaRPr lang="zh-CN" altLang="en-US"/>
              </a:p>
            </p:txBody>
          </p:sp>
          <p:sp>
            <p:nvSpPr>
              <p:cNvPr id="96267" name="Line 8"/>
              <p:cNvSpPr>
                <a:spLocks noChangeAspect="1" noChangeShapeType="1"/>
              </p:cNvSpPr>
              <p:nvPr/>
            </p:nvSpPr>
            <p:spPr bwMode="auto">
              <a:xfrm>
                <a:off x="3461" y="2892"/>
                <a:ext cx="522"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tIns="72000"/>
              <a:lstStyle/>
              <a:p>
                <a:endParaRPr lang="zh-CN" altLang="en-US"/>
              </a:p>
            </p:txBody>
          </p:sp>
          <p:sp>
            <p:nvSpPr>
              <p:cNvPr id="96268" name="Freeform 9"/>
              <p:cNvSpPr>
                <a:spLocks noChangeAspect="1"/>
              </p:cNvSpPr>
              <p:nvPr/>
            </p:nvSpPr>
            <p:spPr bwMode="auto">
              <a:xfrm>
                <a:off x="1692" y="1860"/>
                <a:ext cx="1592" cy="1847"/>
              </a:xfrm>
              <a:custGeom>
                <a:avLst/>
                <a:gdLst>
                  <a:gd name="T0" fmla="*/ 0 w 3255"/>
                  <a:gd name="T1" fmla="*/ 0 h 2175"/>
                  <a:gd name="T2" fmla="*/ 75 w 3255"/>
                  <a:gd name="T3" fmla="*/ 141 h 2175"/>
                  <a:gd name="T4" fmla="*/ 0 w 3255"/>
                  <a:gd name="T5" fmla="*/ 217 h 2175"/>
                  <a:gd name="T6" fmla="*/ 0 w 3255"/>
                  <a:gd name="T7" fmla="*/ 584 h 2175"/>
                  <a:gd name="T8" fmla="*/ 779 w 3255"/>
                  <a:gd name="T9" fmla="*/ 584 h 2175"/>
                  <a:gd name="T10" fmla="*/ 779 w 3255"/>
                  <a:gd name="T11" fmla="*/ 1342 h 2175"/>
                  <a:gd name="T12" fmla="*/ 7 w 3255"/>
                  <a:gd name="T13" fmla="*/ 1342 h 2175"/>
                  <a:gd name="T14" fmla="*/ 7 w 3255"/>
                  <a:gd name="T15" fmla="*/ 1568 h 217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55" h="2175">
                    <a:moveTo>
                      <a:pt x="0" y="0"/>
                    </a:moveTo>
                    <a:lnTo>
                      <a:pt x="315" y="195"/>
                    </a:lnTo>
                    <a:lnTo>
                      <a:pt x="0" y="300"/>
                    </a:lnTo>
                    <a:lnTo>
                      <a:pt x="0" y="810"/>
                    </a:lnTo>
                    <a:lnTo>
                      <a:pt x="3255" y="810"/>
                    </a:lnTo>
                    <a:lnTo>
                      <a:pt x="3255" y="1860"/>
                    </a:lnTo>
                    <a:lnTo>
                      <a:pt x="30" y="1860"/>
                    </a:lnTo>
                    <a:lnTo>
                      <a:pt x="30" y="2175"/>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tIns="72000"/>
              <a:lstStyle/>
              <a:p>
                <a:endParaRPr lang="zh-CN" altLang="en-US"/>
              </a:p>
            </p:txBody>
          </p:sp>
          <p:grpSp>
            <p:nvGrpSpPr>
              <p:cNvPr id="96269" name="Group 10"/>
              <p:cNvGrpSpPr>
                <a:grpSpLocks/>
              </p:cNvGrpSpPr>
              <p:nvPr/>
            </p:nvGrpSpPr>
            <p:grpSpPr bwMode="auto">
              <a:xfrm>
                <a:off x="1966" y="2471"/>
                <a:ext cx="554" cy="173"/>
                <a:chOff x="1966" y="2471"/>
                <a:chExt cx="554" cy="173"/>
              </a:xfrm>
            </p:grpSpPr>
            <p:sp>
              <p:nvSpPr>
                <p:cNvPr id="96286" name="Oval 11"/>
                <p:cNvSpPr>
                  <a:spLocks noChangeAspect="1" noChangeArrowheads="1"/>
                </p:cNvSpPr>
                <p:nvPr/>
              </p:nvSpPr>
              <p:spPr bwMode="auto">
                <a:xfrm>
                  <a:off x="1969" y="2471"/>
                  <a:ext cx="130" cy="161"/>
                </a:xfrm>
                <a:prstGeom prst="ellipse">
                  <a:avLst/>
                </a:prstGeom>
                <a:solidFill>
                  <a:srgbClr val="FFFFFF"/>
                </a:solidFill>
                <a:ln w="28575">
                  <a:solidFill>
                    <a:srgbClr val="000000"/>
                  </a:solidFill>
                  <a:round/>
                  <a:headEnd/>
                  <a:tailEnd/>
                </a:ln>
              </p:spPr>
              <p:txBody>
                <a:bodyPr tIns="7200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sz="1800">
                    <a:solidFill>
                      <a:srgbClr val="007A77"/>
                    </a:solidFill>
                    <a:latin typeface="Arial" panose="020B0604020202020204" pitchFamily="34" charset="0"/>
                    <a:ea typeface="宋体" panose="02010600030101010101" pitchFamily="2" charset="-122"/>
                  </a:endParaRPr>
                </a:p>
              </p:txBody>
            </p:sp>
            <p:sp>
              <p:nvSpPr>
                <p:cNvPr id="96287" name="Oval 12"/>
                <p:cNvSpPr>
                  <a:spLocks noChangeAspect="1" noChangeArrowheads="1"/>
                </p:cNvSpPr>
                <p:nvPr/>
              </p:nvSpPr>
              <p:spPr bwMode="auto">
                <a:xfrm>
                  <a:off x="2107" y="2471"/>
                  <a:ext cx="130" cy="161"/>
                </a:xfrm>
                <a:prstGeom prst="ellipse">
                  <a:avLst/>
                </a:prstGeom>
                <a:solidFill>
                  <a:srgbClr val="FFFFFF"/>
                </a:solidFill>
                <a:ln w="28575">
                  <a:solidFill>
                    <a:srgbClr val="000000"/>
                  </a:solidFill>
                  <a:round/>
                  <a:headEnd/>
                  <a:tailEnd/>
                </a:ln>
              </p:spPr>
              <p:txBody>
                <a:bodyPr tIns="7200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sz="1800">
                    <a:solidFill>
                      <a:srgbClr val="007A77"/>
                    </a:solidFill>
                    <a:latin typeface="Arial" panose="020B0604020202020204" pitchFamily="34" charset="0"/>
                    <a:ea typeface="宋体" panose="02010600030101010101" pitchFamily="2" charset="-122"/>
                  </a:endParaRPr>
                </a:p>
              </p:txBody>
            </p:sp>
            <p:sp>
              <p:nvSpPr>
                <p:cNvPr id="96288" name="Oval 13"/>
                <p:cNvSpPr>
                  <a:spLocks noChangeAspect="1" noChangeArrowheads="1"/>
                </p:cNvSpPr>
                <p:nvPr/>
              </p:nvSpPr>
              <p:spPr bwMode="auto">
                <a:xfrm>
                  <a:off x="2245" y="2471"/>
                  <a:ext cx="130" cy="161"/>
                </a:xfrm>
                <a:prstGeom prst="ellipse">
                  <a:avLst/>
                </a:prstGeom>
                <a:solidFill>
                  <a:srgbClr val="FFFFFF"/>
                </a:solidFill>
                <a:ln w="28575">
                  <a:solidFill>
                    <a:srgbClr val="000000"/>
                  </a:solidFill>
                  <a:round/>
                  <a:headEnd/>
                  <a:tailEnd/>
                </a:ln>
              </p:spPr>
              <p:txBody>
                <a:bodyPr tIns="7200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sz="1800">
                    <a:solidFill>
                      <a:srgbClr val="007A77"/>
                    </a:solidFill>
                    <a:latin typeface="Arial" panose="020B0604020202020204" pitchFamily="34" charset="0"/>
                    <a:ea typeface="宋体" panose="02010600030101010101" pitchFamily="2" charset="-122"/>
                  </a:endParaRPr>
                </a:p>
              </p:txBody>
            </p:sp>
            <p:sp>
              <p:nvSpPr>
                <p:cNvPr id="96289" name="Oval 14"/>
                <p:cNvSpPr>
                  <a:spLocks noChangeAspect="1" noChangeArrowheads="1"/>
                </p:cNvSpPr>
                <p:nvPr/>
              </p:nvSpPr>
              <p:spPr bwMode="auto">
                <a:xfrm>
                  <a:off x="2382" y="2471"/>
                  <a:ext cx="130" cy="161"/>
                </a:xfrm>
                <a:prstGeom prst="ellipse">
                  <a:avLst/>
                </a:prstGeom>
                <a:solidFill>
                  <a:srgbClr val="FFFFFF"/>
                </a:solidFill>
                <a:ln w="28575">
                  <a:solidFill>
                    <a:srgbClr val="000000"/>
                  </a:solidFill>
                  <a:round/>
                  <a:headEnd/>
                  <a:tailEnd/>
                </a:ln>
              </p:spPr>
              <p:txBody>
                <a:bodyPr tIns="7200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sz="1800">
                    <a:solidFill>
                      <a:srgbClr val="007A77"/>
                    </a:solidFill>
                    <a:latin typeface="Arial" panose="020B0604020202020204" pitchFamily="34" charset="0"/>
                    <a:ea typeface="宋体" panose="02010600030101010101" pitchFamily="2" charset="-122"/>
                  </a:endParaRPr>
                </a:p>
              </p:txBody>
            </p:sp>
            <p:sp>
              <p:nvSpPr>
                <p:cNvPr id="96290" name="Rectangle 15"/>
                <p:cNvSpPr>
                  <a:spLocks noChangeAspect="1" noChangeArrowheads="1"/>
                </p:cNvSpPr>
                <p:nvPr/>
              </p:nvSpPr>
              <p:spPr bwMode="auto">
                <a:xfrm>
                  <a:off x="1966" y="2548"/>
                  <a:ext cx="554" cy="96"/>
                </a:xfrm>
                <a:prstGeom prst="rect">
                  <a:avLst/>
                </a:prstGeom>
                <a:solidFill>
                  <a:srgbClr val="FFFFFF"/>
                </a:solidFill>
                <a:ln>
                  <a:noFill/>
                </a:ln>
                <a:extLst>
                  <a:ext uri="{91240B29-F687-4F45-9708-019B960494DF}">
                    <a14:hiddenLine xmlns:a14="http://schemas.microsoft.com/office/drawing/2010/main" w="28575">
                      <a:solidFill>
                        <a:srgbClr val="000000"/>
                      </a:solidFill>
                      <a:miter lim="800000"/>
                      <a:headEnd/>
                      <a:tailEnd/>
                    </a14:hiddenLine>
                  </a:ext>
                </a:extLst>
              </p:spPr>
              <p:txBody>
                <a:bodyPr tIns="7200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sz="1800">
                    <a:solidFill>
                      <a:srgbClr val="007A77"/>
                    </a:solidFill>
                    <a:latin typeface="Arial" panose="020B0604020202020204" pitchFamily="34" charset="0"/>
                    <a:ea typeface="宋体" panose="02010600030101010101" pitchFamily="2" charset="-122"/>
                  </a:endParaRPr>
                </a:p>
              </p:txBody>
            </p:sp>
          </p:grpSp>
          <p:sp>
            <p:nvSpPr>
              <p:cNvPr id="96270" name="Rectangle 16"/>
              <p:cNvSpPr>
                <a:spLocks noChangeAspect="1" noChangeArrowheads="1"/>
              </p:cNvSpPr>
              <p:nvPr/>
            </p:nvSpPr>
            <p:spPr bwMode="auto">
              <a:xfrm>
                <a:off x="2991" y="2446"/>
                <a:ext cx="472" cy="1108"/>
              </a:xfrm>
              <a:prstGeom prst="rect">
                <a:avLst/>
              </a:prstGeom>
              <a:solidFill>
                <a:srgbClr val="FFFFFF"/>
              </a:solidFill>
              <a:ln w="28575">
                <a:solidFill>
                  <a:srgbClr val="000000"/>
                </a:solidFill>
                <a:miter lim="800000"/>
                <a:headEnd/>
                <a:tailEnd/>
              </a:ln>
            </p:spPr>
            <p:txBody>
              <a:bodyPr tIns="7200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sz="1800">
                  <a:solidFill>
                    <a:srgbClr val="007A77"/>
                  </a:solidFill>
                  <a:latin typeface="Arial" panose="020B0604020202020204" pitchFamily="34" charset="0"/>
                  <a:ea typeface="宋体" panose="02010600030101010101" pitchFamily="2" charset="-122"/>
                </a:endParaRPr>
              </a:p>
            </p:txBody>
          </p:sp>
          <p:sp>
            <p:nvSpPr>
              <p:cNvPr id="96271" name="Line 17"/>
              <p:cNvSpPr>
                <a:spLocks noChangeAspect="1" noChangeShapeType="1"/>
              </p:cNvSpPr>
              <p:nvPr/>
            </p:nvSpPr>
            <p:spPr bwMode="auto">
              <a:xfrm flipH="1">
                <a:off x="2991" y="2446"/>
                <a:ext cx="459" cy="1134"/>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tIns="72000"/>
              <a:lstStyle/>
              <a:p>
                <a:endParaRPr lang="zh-CN" altLang="en-US"/>
              </a:p>
            </p:txBody>
          </p:sp>
          <p:sp>
            <p:nvSpPr>
              <p:cNvPr id="96272" name="Line 18"/>
              <p:cNvSpPr>
                <a:spLocks noChangeAspect="1" noChangeShapeType="1"/>
              </p:cNvSpPr>
              <p:nvPr/>
            </p:nvSpPr>
            <p:spPr bwMode="auto">
              <a:xfrm>
                <a:off x="1297" y="1847"/>
                <a:ext cx="86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tIns="72000"/>
              <a:lstStyle/>
              <a:p>
                <a:endParaRPr lang="zh-CN" altLang="en-US"/>
              </a:p>
            </p:txBody>
          </p:sp>
          <p:sp>
            <p:nvSpPr>
              <p:cNvPr id="96273" name="Line 19"/>
              <p:cNvSpPr>
                <a:spLocks noChangeAspect="1" noChangeShapeType="1"/>
              </p:cNvSpPr>
              <p:nvPr/>
            </p:nvSpPr>
            <p:spPr bwMode="auto">
              <a:xfrm>
                <a:off x="1603" y="3701"/>
                <a:ext cx="216"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tIns="72000"/>
              <a:lstStyle/>
              <a:p>
                <a:endParaRPr lang="zh-CN" altLang="en-US"/>
              </a:p>
            </p:txBody>
          </p:sp>
          <p:sp>
            <p:nvSpPr>
              <p:cNvPr id="96274" name="Line 20"/>
              <p:cNvSpPr>
                <a:spLocks noChangeAspect="1" noChangeShapeType="1"/>
              </p:cNvSpPr>
              <p:nvPr/>
            </p:nvSpPr>
            <p:spPr bwMode="auto">
              <a:xfrm>
                <a:off x="2718" y="2548"/>
                <a:ext cx="0" cy="407"/>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tIns="72000"/>
              <a:lstStyle/>
              <a:p>
                <a:endParaRPr lang="zh-CN" altLang="en-US"/>
              </a:p>
            </p:txBody>
          </p:sp>
          <p:sp>
            <p:nvSpPr>
              <p:cNvPr id="96275" name="Line 21"/>
              <p:cNvSpPr>
                <a:spLocks noChangeAspect="1" noChangeShapeType="1"/>
              </p:cNvSpPr>
              <p:nvPr/>
            </p:nvSpPr>
            <p:spPr bwMode="auto">
              <a:xfrm>
                <a:off x="2718" y="3030"/>
                <a:ext cx="0" cy="408"/>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tIns="72000"/>
              <a:lstStyle/>
              <a:p>
                <a:endParaRPr lang="zh-CN" altLang="en-US"/>
              </a:p>
            </p:txBody>
          </p:sp>
          <p:sp>
            <p:nvSpPr>
              <p:cNvPr id="96276" name="Line 22"/>
              <p:cNvSpPr>
                <a:spLocks noChangeAspect="1" noChangeShapeType="1"/>
              </p:cNvSpPr>
              <p:nvPr/>
            </p:nvSpPr>
            <p:spPr bwMode="auto">
              <a:xfrm>
                <a:off x="2641" y="2962"/>
                <a:ext cx="14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tIns="72000"/>
              <a:lstStyle/>
              <a:p>
                <a:endParaRPr lang="zh-CN" altLang="en-US"/>
              </a:p>
            </p:txBody>
          </p:sp>
          <p:sp>
            <p:nvSpPr>
              <p:cNvPr id="96277" name="Line 23"/>
              <p:cNvSpPr>
                <a:spLocks noChangeAspect="1" noChangeShapeType="1"/>
              </p:cNvSpPr>
              <p:nvPr/>
            </p:nvSpPr>
            <p:spPr bwMode="auto">
              <a:xfrm>
                <a:off x="2640" y="3019"/>
                <a:ext cx="147"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tIns="72000"/>
              <a:lstStyle/>
              <a:p>
                <a:endParaRPr lang="zh-CN" altLang="en-US"/>
              </a:p>
            </p:txBody>
          </p:sp>
          <p:sp>
            <p:nvSpPr>
              <p:cNvPr id="96278" name="Oval 24"/>
              <p:cNvSpPr>
                <a:spLocks noChangeAspect="1" noChangeArrowheads="1"/>
              </p:cNvSpPr>
              <p:nvPr/>
            </p:nvSpPr>
            <p:spPr bwMode="auto">
              <a:xfrm>
                <a:off x="2687" y="2523"/>
                <a:ext cx="48" cy="48"/>
              </a:xfrm>
              <a:prstGeom prst="ellipse">
                <a:avLst/>
              </a:prstGeom>
              <a:solidFill>
                <a:srgbClr val="000000"/>
              </a:solidFill>
              <a:ln w="28575">
                <a:solidFill>
                  <a:srgbClr val="000000"/>
                </a:solidFill>
                <a:round/>
                <a:headEnd/>
                <a:tailEnd/>
              </a:ln>
            </p:spPr>
            <p:txBody>
              <a:bodyPr tIns="7200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sz="1800">
                  <a:solidFill>
                    <a:srgbClr val="007A77"/>
                  </a:solidFill>
                  <a:latin typeface="Arial" panose="020B0604020202020204" pitchFamily="34" charset="0"/>
                  <a:ea typeface="宋体" panose="02010600030101010101" pitchFamily="2" charset="-122"/>
                </a:endParaRPr>
              </a:p>
            </p:txBody>
          </p:sp>
          <p:sp>
            <p:nvSpPr>
              <p:cNvPr id="96279" name="Oval 25"/>
              <p:cNvSpPr>
                <a:spLocks noChangeAspect="1" noChangeArrowheads="1"/>
              </p:cNvSpPr>
              <p:nvPr/>
            </p:nvSpPr>
            <p:spPr bwMode="auto">
              <a:xfrm>
                <a:off x="2693" y="3415"/>
                <a:ext cx="49" cy="48"/>
              </a:xfrm>
              <a:prstGeom prst="ellipse">
                <a:avLst/>
              </a:prstGeom>
              <a:solidFill>
                <a:srgbClr val="000000"/>
              </a:solidFill>
              <a:ln w="28575">
                <a:solidFill>
                  <a:srgbClr val="000000"/>
                </a:solidFill>
                <a:round/>
                <a:headEnd/>
                <a:tailEnd/>
              </a:ln>
            </p:spPr>
            <p:txBody>
              <a:bodyPr tIns="7200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sz="1800">
                  <a:solidFill>
                    <a:srgbClr val="007A77"/>
                  </a:solidFill>
                  <a:latin typeface="Arial" panose="020B0604020202020204" pitchFamily="34" charset="0"/>
                  <a:ea typeface="宋体" panose="02010600030101010101" pitchFamily="2" charset="-122"/>
                </a:endParaRPr>
              </a:p>
            </p:txBody>
          </p:sp>
          <p:sp>
            <p:nvSpPr>
              <p:cNvPr id="96280" name="Text Box 26"/>
              <p:cNvSpPr txBox="1">
                <a:spLocks noChangeAspect="1" noChangeArrowheads="1"/>
              </p:cNvSpPr>
              <p:nvPr/>
            </p:nvSpPr>
            <p:spPr bwMode="auto">
              <a:xfrm>
                <a:off x="3017" y="2509"/>
                <a:ext cx="300"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8000" tIns="72000" rIns="18000" bIns="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gn="ctr">
                  <a:lnSpc>
                    <a:spcPct val="100000"/>
                  </a:lnSpc>
                  <a:spcBef>
                    <a:spcPct val="0"/>
                  </a:spcBef>
                  <a:buClrTx/>
                  <a:buFontTx/>
                  <a:buNone/>
                </a:pPr>
                <a:r>
                  <a:rPr kumimoji="0" lang="zh-CN" altLang="en-US" sz="2000" b="1">
                    <a:solidFill>
                      <a:srgbClr val="007A77"/>
                    </a:solidFill>
                    <a:ea typeface="宋体" panose="02010600030101010101" pitchFamily="2" charset="-122"/>
                  </a:rPr>
                  <a:t>－</a:t>
                </a:r>
              </a:p>
            </p:txBody>
          </p:sp>
          <p:sp>
            <p:nvSpPr>
              <p:cNvPr id="96281" name="Text Box 27"/>
              <p:cNvSpPr txBox="1">
                <a:spLocks noChangeAspect="1" noChangeArrowheads="1"/>
              </p:cNvSpPr>
              <p:nvPr/>
            </p:nvSpPr>
            <p:spPr bwMode="auto">
              <a:xfrm>
                <a:off x="3138" y="3172"/>
                <a:ext cx="300"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8000" tIns="72000" rIns="18000" bIns="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gn="ctr">
                  <a:lnSpc>
                    <a:spcPct val="100000"/>
                  </a:lnSpc>
                  <a:spcBef>
                    <a:spcPct val="0"/>
                  </a:spcBef>
                  <a:buClrTx/>
                  <a:buFontTx/>
                  <a:buNone/>
                </a:pPr>
                <a:r>
                  <a:rPr kumimoji="0" lang="zh-CN" altLang="en-US" sz="2000" b="1">
                    <a:solidFill>
                      <a:srgbClr val="007A77"/>
                    </a:solidFill>
                    <a:ea typeface="宋体" panose="02010600030101010101" pitchFamily="2" charset="-122"/>
                  </a:rPr>
                  <a:t>～</a:t>
                </a:r>
              </a:p>
            </p:txBody>
          </p:sp>
          <p:grpSp>
            <p:nvGrpSpPr>
              <p:cNvPr id="96282" name="Group 28"/>
              <p:cNvGrpSpPr>
                <a:grpSpLocks/>
              </p:cNvGrpSpPr>
              <p:nvPr/>
            </p:nvGrpSpPr>
            <p:grpSpPr bwMode="auto">
              <a:xfrm>
                <a:off x="3832" y="2815"/>
                <a:ext cx="408" cy="430"/>
                <a:chOff x="3832" y="2815"/>
                <a:chExt cx="408" cy="430"/>
              </a:xfrm>
            </p:grpSpPr>
            <p:sp>
              <p:nvSpPr>
                <p:cNvPr id="96283" name="Oval 29"/>
                <p:cNvSpPr>
                  <a:spLocks noChangeAspect="1" noChangeArrowheads="1"/>
                </p:cNvSpPr>
                <p:nvPr/>
              </p:nvSpPr>
              <p:spPr bwMode="auto">
                <a:xfrm>
                  <a:off x="3832" y="2815"/>
                  <a:ext cx="408" cy="408"/>
                </a:xfrm>
                <a:prstGeom prst="ellipse">
                  <a:avLst/>
                </a:prstGeom>
                <a:solidFill>
                  <a:srgbClr val="FFFFFF"/>
                </a:solidFill>
                <a:ln w="28575">
                  <a:solidFill>
                    <a:srgbClr val="000000"/>
                  </a:solidFill>
                  <a:round/>
                  <a:headEnd/>
                  <a:tailEnd/>
                </a:ln>
              </p:spPr>
              <p:txBody>
                <a:bodyPr tIns="7200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sz="1800">
                    <a:solidFill>
                      <a:srgbClr val="007A77"/>
                    </a:solidFill>
                    <a:latin typeface="Arial" panose="020B0604020202020204" pitchFamily="34" charset="0"/>
                    <a:ea typeface="宋体" panose="02010600030101010101" pitchFamily="2" charset="-122"/>
                  </a:endParaRPr>
                </a:p>
              </p:txBody>
            </p:sp>
            <p:sp>
              <p:nvSpPr>
                <p:cNvPr id="96284" name="Text Box 30"/>
                <p:cNvSpPr txBox="1">
                  <a:spLocks noChangeAspect="1" noChangeArrowheads="1"/>
                </p:cNvSpPr>
                <p:nvPr/>
              </p:nvSpPr>
              <p:spPr bwMode="auto">
                <a:xfrm>
                  <a:off x="3884" y="2818"/>
                  <a:ext cx="300" cy="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8000" tIns="72000" rIns="18000" bIns="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gn="ctr">
                    <a:lnSpc>
                      <a:spcPct val="100000"/>
                    </a:lnSpc>
                    <a:spcBef>
                      <a:spcPct val="0"/>
                    </a:spcBef>
                    <a:buClrTx/>
                    <a:buFontTx/>
                    <a:buNone/>
                  </a:pPr>
                  <a:r>
                    <a:rPr kumimoji="0" lang="zh-CN" altLang="en-US" sz="2000" b="1">
                      <a:solidFill>
                        <a:srgbClr val="007A77"/>
                      </a:solidFill>
                      <a:ea typeface="宋体" panose="02010600030101010101" pitchFamily="2" charset="-122"/>
                    </a:rPr>
                    <a:t>Ｍ</a:t>
                  </a:r>
                </a:p>
              </p:txBody>
            </p:sp>
            <p:sp>
              <p:nvSpPr>
                <p:cNvPr id="96285" name="Text Box 31"/>
                <p:cNvSpPr txBox="1">
                  <a:spLocks noChangeAspect="1" noChangeArrowheads="1"/>
                </p:cNvSpPr>
                <p:nvPr/>
              </p:nvSpPr>
              <p:spPr bwMode="auto">
                <a:xfrm>
                  <a:off x="3841" y="2977"/>
                  <a:ext cx="396" cy="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8000" tIns="72000" rIns="18000" bIns="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gn="ctr">
                    <a:lnSpc>
                      <a:spcPct val="100000"/>
                    </a:lnSpc>
                    <a:spcBef>
                      <a:spcPct val="0"/>
                    </a:spcBef>
                    <a:buClrTx/>
                    <a:buFontTx/>
                    <a:buNone/>
                  </a:pPr>
                  <a:r>
                    <a:rPr kumimoji="0" lang="en-US" altLang="zh-CN" sz="2000" b="1">
                      <a:solidFill>
                        <a:srgbClr val="007A77"/>
                      </a:solidFill>
                      <a:ea typeface="宋体" panose="02010600030101010101" pitchFamily="2" charset="-122"/>
                    </a:rPr>
                    <a:t>3</a:t>
                  </a:r>
                  <a:r>
                    <a:rPr kumimoji="0" lang="zh-CN" altLang="en-US" sz="2000" b="1">
                      <a:solidFill>
                        <a:srgbClr val="007A77"/>
                      </a:solidFill>
                      <a:ea typeface="宋体" panose="02010600030101010101" pitchFamily="2" charset="-122"/>
                    </a:rPr>
                    <a:t>～</a:t>
                  </a:r>
                </a:p>
              </p:txBody>
            </p:sp>
          </p:grpSp>
        </p:grpSp>
        <p:sp>
          <p:nvSpPr>
            <p:cNvPr id="96262" name="Text Box 32"/>
            <p:cNvSpPr txBox="1">
              <a:spLocks noChangeArrowheads="1"/>
            </p:cNvSpPr>
            <p:nvPr/>
          </p:nvSpPr>
          <p:spPr bwMode="auto">
            <a:xfrm>
              <a:off x="2680" y="2176"/>
              <a:ext cx="832" cy="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ClrTx/>
                <a:buFontTx/>
                <a:buNone/>
              </a:pPr>
              <a:r>
                <a:rPr lang="zh-CN" altLang="en-US" sz="2000" b="1">
                  <a:solidFill>
                    <a:srgbClr val="007A77"/>
                  </a:solidFill>
                  <a:ea typeface="宋体" panose="02010600030101010101" pitchFamily="2" charset="-122"/>
                </a:rPr>
                <a:t>逆变器</a:t>
              </a:r>
            </a:p>
          </p:txBody>
        </p:sp>
        <p:sp>
          <p:nvSpPr>
            <p:cNvPr id="96263" name="Text Box 33"/>
            <p:cNvSpPr txBox="1">
              <a:spLocks noChangeArrowheads="1"/>
            </p:cNvSpPr>
            <p:nvPr/>
          </p:nvSpPr>
          <p:spPr bwMode="auto">
            <a:xfrm>
              <a:off x="4144" y="2752"/>
              <a:ext cx="744" cy="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0"/>
                </a:spcBef>
                <a:buClrTx/>
                <a:buFontTx/>
                <a:buNone/>
              </a:pPr>
              <a:r>
                <a:rPr lang="zh-CN" altLang="en-US" sz="2000" b="1">
                  <a:solidFill>
                    <a:srgbClr val="007A77"/>
                  </a:solidFill>
                  <a:ea typeface="宋体" panose="02010600030101010101" pitchFamily="2" charset="-122"/>
                </a:rPr>
                <a:t>交流</a:t>
              </a:r>
            </a:p>
            <a:p>
              <a:pPr algn="ctr" eaLnBrk="1" hangingPunct="1">
                <a:lnSpc>
                  <a:spcPct val="100000"/>
                </a:lnSpc>
                <a:spcBef>
                  <a:spcPct val="0"/>
                </a:spcBef>
                <a:buClrTx/>
                <a:buFontTx/>
                <a:buNone/>
              </a:pPr>
              <a:r>
                <a:rPr lang="zh-CN" altLang="en-US" sz="2000" b="1">
                  <a:solidFill>
                    <a:srgbClr val="007A77"/>
                  </a:solidFill>
                  <a:ea typeface="宋体" panose="02010600030101010101" pitchFamily="2" charset="-122"/>
                </a:rPr>
                <a:t>牵引电机</a:t>
              </a:r>
            </a:p>
          </p:txBody>
        </p:sp>
        <p:sp>
          <p:nvSpPr>
            <p:cNvPr id="96264" name="Text Box 34"/>
            <p:cNvSpPr txBox="1">
              <a:spLocks noChangeArrowheads="1"/>
            </p:cNvSpPr>
            <p:nvPr/>
          </p:nvSpPr>
          <p:spPr bwMode="auto">
            <a:xfrm>
              <a:off x="1984" y="1696"/>
              <a:ext cx="968" cy="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ClrTx/>
                <a:buFontTx/>
                <a:buNone/>
              </a:pPr>
              <a:r>
                <a:rPr lang="zh-CN" altLang="en-US" sz="2000" b="1">
                  <a:solidFill>
                    <a:srgbClr val="007A77"/>
                  </a:solidFill>
                  <a:ea typeface="宋体" panose="02010600030101010101" pitchFamily="2" charset="-122"/>
                </a:rPr>
                <a:t>直流接触网</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6"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1+#ppt_w/2"/>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build="p"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817563" y="404813"/>
            <a:ext cx="8229600" cy="549275"/>
          </a:xfrm>
        </p:spPr>
        <p:txBody>
          <a:bodyPr/>
          <a:lstStyle/>
          <a:p>
            <a:pPr>
              <a:defRPr/>
            </a:pPr>
            <a:r>
              <a:rPr lang="zh-CN" altLang="en-US" sz="2400" dirty="0" smtClean="0">
                <a:solidFill>
                  <a:srgbClr val="D33751"/>
                </a:solidFill>
              </a:rPr>
              <a:t>交</a:t>
            </a:r>
            <a:r>
              <a:rPr lang="en-US" altLang="zh-CN" sz="2400" dirty="0">
                <a:solidFill>
                  <a:srgbClr val="D33751"/>
                </a:solidFill>
              </a:rPr>
              <a:t>-</a:t>
            </a:r>
            <a:r>
              <a:rPr lang="zh-CN" altLang="en-US" sz="2400" dirty="0">
                <a:solidFill>
                  <a:srgbClr val="D33751"/>
                </a:solidFill>
              </a:rPr>
              <a:t>直</a:t>
            </a:r>
            <a:r>
              <a:rPr lang="en-US" altLang="zh-CN" sz="2400" dirty="0">
                <a:solidFill>
                  <a:srgbClr val="D33751"/>
                </a:solidFill>
              </a:rPr>
              <a:t>-</a:t>
            </a:r>
            <a:r>
              <a:rPr lang="zh-CN" altLang="en-US" sz="2400" dirty="0">
                <a:solidFill>
                  <a:srgbClr val="D33751"/>
                </a:solidFill>
              </a:rPr>
              <a:t>交流传动</a:t>
            </a:r>
          </a:p>
        </p:txBody>
      </p:sp>
      <p:sp>
        <p:nvSpPr>
          <p:cNvPr id="3" name="Rectangle 3"/>
          <p:cNvSpPr txBox="1">
            <a:spLocks noRot="1" noChangeArrowheads="1"/>
          </p:cNvSpPr>
          <p:nvPr/>
        </p:nvSpPr>
        <p:spPr bwMode="auto">
          <a:xfrm>
            <a:off x="703263" y="947738"/>
            <a:ext cx="8407400"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lnSpc>
                <a:spcPct val="120000"/>
              </a:lnSpc>
              <a:spcBef>
                <a:spcPct val="20000"/>
              </a:spcBef>
              <a:spcAft>
                <a:spcPct val="0"/>
              </a:spcAft>
              <a:buClr>
                <a:srgbClr val="336699"/>
              </a:buClr>
              <a:buFont typeface="Wingdings" panose="05000000000000000000" pitchFamily="2" charset="2"/>
              <a:buChar char="v"/>
              <a:defRPr kumimoji="1" sz="2800">
                <a:solidFill>
                  <a:srgbClr val="333399"/>
                </a:solidFill>
                <a:latin typeface="+mn-lt"/>
                <a:ea typeface="+mn-ea"/>
                <a:cs typeface="+mn-cs"/>
              </a:defRPr>
            </a:lvl1pPr>
            <a:lvl2pPr marL="742950" indent="-285750" algn="l" rtl="0" eaLnBrk="0" fontAlgn="base" hangingPunct="0">
              <a:lnSpc>
                <a:spcPct val="120000"/>
              </a:lnSpc>
              <a:spcBef>
                <a:spcPct val="20000"/>
              </a:spcBef>
              <a:spcAft>
                <a:spcPct val="0"/>
              </a:spcAft>
              <a:buClr>
                <a:srgbClr val="336699"/>
              </a:buClr>
              <a:buFont typeface="Wingdings" panose="05000000000000000000" pitchFamily="2" charset="2"/>
              <a:buChar char="w"/>
              <a:defRPr kumimoji="1" sz="2000">
                <a:solidFill>
                  <a:srgbClr val="333399"/>
                </a:solidFill>
                <a:latin typeface="+mn-lt"/>
                <a:ea typeface="+mn-ea"/>
              </a:defRPr>
            </a:lvl2pPr>
            <a:lvl3pPr marL="1143000" indent="-228600" algn="l" rtl="0" eaLnBrk="0" fontAlgn="base" hangingPunct="0">
              <a:lnSpc>
                <a:spcPct val="120000"/>
              </a:lnSpc>
              <a:spcBef>
                <a:spcPct val="20000"/>
              </a:spcBef>
              <a:spcAft>
                <a:spcPct val="0"/>
              </a:spcAft>
              <a:buClr>
                <a:srgbClr val="336699"/>
              </a:buClr>
              <a:buFont typeface="Wingdings" panose="05000000000000000000" pitchFamily="2" charset="2"/>
              <a:buChar char=""/>
              <a:defRPr kumimoji="1" sz="2000">
                <a:solidFill>
                  <a:srgbClr val="333399"/>
                </a:solidFill>
                <a:latin typeface="+mn-lt"/>
                <a:ea typeface="+mn-ea"/>
              </a:defRPr>
            </a:lvl3pPr>
            <a:lvl4pPr marL="1600200" indent="-228600" algn="l" rtl="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mn-lt"/>
                <a:ea typeface="+mn-ea"/>
              </a:defRPr>
            </a:lvl4pPr>
            <a:lvl5pPr marL="2057400" indent="-228600" algn="l" rtl="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mn-lt"/>
                <a:ea typeface="+mn-ea"/>
              </a:defRPr>
            </a:lvl5pPr>
            <a:lvl6pPr marL="2514600" indent="-228600" algn="l" rtl="0" fontAlgn="base">
              <a:lnSpc>
                <a:spcPct val="120000"/>
              </a:lnSpc>
              <a:spcBef>
                <a:spcPct val="20000"/>
              </a:spcBef>
              <a:spcAft>
                <a:spcPct val="0"/>
              </a:spcAft>
              <a:buClr>
                <a:srgbClr val="336699"/>
              </a:buClr>
              <a:buFont typeface="Wingdings" pitchFamily="2" charset="2"/>
              <a:buChar char="v"/>
              <a:defRPr kumimoji="1" sz="2000">
                <a:solidFill>
                  <a:srgbClr val="333399"/>
                </a:solidFill>
                <a:latin typeface="+mn-lt"/>
                <a:ea typeface="+mn-ea"/>
              </a:defRPr>
            </a:lvl6pPr>
            <a:lvl7pPr marL="2971800" indent="-228600" algn="l" rtl="0" fontAlgn="base">
              <a:lnSpc>
                <a:spcPct val="120000"/>
              </a:lnSpc>
              <a:spcBef>
                <a:spcPct val="20000"/>
              </a:spcBef>
              <a:spcAft>
                <a:spcPct val="0"/>
              </a:spcAft>
              <a:buClr>
                <a:srgbClr val="336699"/>
              </a:buClr>
              <a:buFont typeface="Wingdings" pitchFamily="2" charset="2"/>
              <a:buChar char="v"/>
              <a:defRPr kumimoji="1" sz="2000">
                <a:solidFill>
                  <a:srgbClr val="333399"/>
                </a:solidFill>
                <a:latin typeface="+mn-lt"/>
                <a:ea typeface="+mn-ea"/>
              </a:defRPr>
            </a:lvl7pPr>
            <a:lvl8pPr marL="3429000" indent="-228600" algn="l" rtl="0" fontAlgn="base">
              <a:lnSpc>
                <a:spcPct val="120000"/>
              </a:lnSpc>
              <a:spcBef>
                <a:spcPct val="20000"/>
              </a:spcBef>
              <a:spcAft>
                <a:spcPct val="0"/>
              </a:spcAft>
              <a:buClr>
                <a:srgbClr val="336699"/>
              </a:buClr>
              <a:buFont typeface="Wingdings" pitchFamily="2" charset="2"/>
              <a:buChar char="v"/>
              <a:defRPr kumimoji="1" sz="2000">
                <a:solidFill>
                  <a:srgbClr val="333399"/>
                </a:solidFill>
                <a:latin typeface="+mn-lt"/>
                <a:ea typeface="+mn-ea"/>
              </a:defRPr>
            </a:lvl8pPr>
            <a:lvl9pPr marL="3886200" indent="-228600" algn="l" rtl="0" fontAlgn="base">
              <a:lnSpc>
                <a:spcPct val="120000"/>
              </a:lnSpc>
              <a:spcBef>
                <a:spcPct val="20000"/>
              </a:spcBef>
              <a:spcAft>
                <a:spcPct val="0"/>
              </a:spcAft>
              <a:buClr>
                <a:srgbClr val="336699"/>
              </a:buClr>
              <a:buFont typeface="Wingdings" pitchFamily="2" charset="2"/>
              <a:buChar char="v"/>
              <a:defRPr kumimoji="1" sz="2000">
                <a:solidFill>
                  <a:srgbClr val="333399"/>
                </a:solidFill>
                <a:latin typeface="+mn-lt"/>
                <a:ea typeface="+mn-ea"/>
              </a:defRPr>
            </a:lvl9pPr>
          </a:lstStyle>
          <a:p>
            <a:pPr marL="0" indent="0" algn="just">
              <a:lnSpc>
                <a:spcPct val="130000"/>
              </a:lnSpc>
              <a:spcBef>
                <a:spcPct val="0"/>
              </a:spcBef>
              <a:buClr>
                <a:schemeClr val="tx1"/>
              </a:buClr>
              <a:buFont typeface="Wingdings" panose="05000000000000000000" pitchFamily="2" charset="2"/>
              <a:buNone/>
              <a:defRPr/>
            </a:pPr>
            <a:r>
              <a:rPr lang="en-US" altLang="zh-CN" sz="2400" b="1" kern="0" dirty="0" smtClean="0"/>
              <a:t>        </a:t>
            </a:r>
            <a:r>
              <a:rPr lang="zh-CN" altLang="en-US" sz="2400" b="1" kern="0" dirty="0" smtClean="0"/>
              <a:t>由</a:t>
            </a:r>
            <a:r>
              <a:rPr lang="zh-CN" altLang="en-US" sz="2400" b="1" kern="0" dirty="0" smtClean="0">
                <a:solidFill>
                  <a:srgbClr val="0000CC"/>
                </a:solidFill>
              </a:rPr>
              <a:t>交流接触网</a:t>
            </a:r>
            <a:r>
              <a:rPr lang="zh-CN" altLang="en-US" sz="2400" b="1" kern="0" dirty="0" smtClean="0"/>
              <a:t>供电，车辆采用</a:t>
            </a:r>
            <a:r>
              <a:rPr lang="zh-CN" altLang="en-US" sz="2400" b="1" kern="0" dirty="0" smtClean="0">
                <a:solidFill>
                  <a:srgbClr val="0000CC"/>
                </a:solidFill>
              </a:rPr>
              <a:t>交流牵引电机</a:t>
            </a:r>
            <a:r>
              <a:rPr lang="zh-CN" altLang="en-US" sz="2400" b="1" kern="0" dirty="0" smtClean="0"/>
              <a:t>。交流电经整流器整流为直流电（</a:t>
            </a:r>
            <a:r>
              <a:rPr lang="zh-CN" altLang="en-US" sz="2400" b="1" kern="0" dirty="0" smtClean="0">
                <a:solidFill>
                  <a:srgbClr val="0000CC"/>
                </a:solidFill>
              </a:rPr>
              <a:t>中间直流环节</a:t>
            </a:r>
            <a:r>
              <a:rPr lang="zh-CN" altLang="en-US" sz="2400" b="1" kern="0" dirty="0" smtClean="0"/>
              <a:t>），再经逆变器将直流电转换为可调压、变频的三相交流电，向交流牵引电机供电。 </a:t>
            </a:r>
            <a:endParaRPr lang="zh-CN" altLang="en-US" sz="2400" b="1" kern="0" dirty="0"/>
          </a:p>
        </p:txBody>
      </p:sp>
      <p:grpSp>
        <p:nvGrpSpPr>
          <p:cNvPr id="4" name="Group 4"/>
          <p:cNvGrpSpPr>
            <a:grpSpLocks/>
          </p:cNvGrpSpPr>
          <p:nvPr/>
        </p:nvGrpSpPr>
        <p:grpSpPr bwMode="auto">
          <a:xfrm>
            <a:off x="2365375" y="2682875"/>
            <a:ext cx="6129338" cy="2978150"/>
            <a:chOff x="1227" y="1856"/>
            <a:chExt cx="3861" cy="1876"/>
          </a:xfrm>
        </p:grpSpPr>
        <p:grpSp>
          <p:nvGrpSpPr>
            <p:cNvPr id="98309" name="Group 5"/>
            <p:cNvGrpSpPr>
              <a:grpSpLocks/>
            </p:cNvGrpSpPr>
            <p:nvPr/>
          </p:nvGrpSpPr>
          <p:grpSpPr bwMode="auto">
            <a:xfrm>
              <a:off x="1227" y="1987"/>
              <a:ext cx="3153" cy="1745"/>
              <a:chOff x="1219" y="1971"/>
              <a:chExt cx="3153" cy="1745"/>
            </a:xfrm>
          </p:grpSpPr>
          <p:sp>
            <p:nvSpPr>
              <p:cNvPr id="98315" name="Rectangle 6"/>
              <p:cNvSpPr>
                <a:spLocks noChangeAspect="1" noChangeArrowheads="1"/>
              </p:cNvSpPr>
              <p:nvPr/>
            </p:nvSpPr>
            <p:spPr bwMode="auto">
              <a:xfrm>
                <a:off x="1775" y="2649"/>
                <a:ext cx="1582" cy="855"/>
              </a:xfrm>
              <a:prstGeom prst="rect">
                <a:avLst/>
              </a:prstGeom>
              <a:solidFill>
                <a:srgbClr val="FFFFFF"/>
              </a:solidFill>
              <a:ln w="28575">
                <a:solidFill>
                  <a:srgbClr val="000000"/>
                </a:solidFill>
                <a:miter lim="800000"/>
                <a:headEnd/>
                <a:tailEnd/>
              </a:ln>
            </p:spPr>
            <p:txBody>
              <a:bodyPr tIns="7200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sz="1800">
                  <a:solidFill>
                    <a:srgbClr val="007A77"/>
                  </a:solidFill>
                  <a:latin typeface="Arial" panose="020B0604020202020204" pitchFamily="34" charset="0"/>
                  <a:ea typeface="宋体" panose="02010600030101010101" pitchFamily="2" charset="-122"/>
                </a:endParaRPr>
              </a:p>
            </p:txBody>
          </p:sp>
          <p:sp>
            <p:nvSpPr>
              <p:cNvPr id="98316" name="Line 7"/>
              <p:cNvSpPr>
                <a:spLocks noChangeAspect="1" noChangeShapeType="1"/>
              </p:cNvSpPr>
              <p:nvPr/>
            </p:nvSpPr>
            <p:spPr bwMode="auto">
              <a:xfrm>
                <a:off x="1219" y="1971"/>
                <a:ext cx="819"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tIns="72000"/>
              <a:lstStyle/>
              <a:p>
                <a:endParaRPr lang="zh-CN" altLang="en-US"/>
              </a:p>
            </p:txBody>
          </p:sp>
          <p:sp>
            <p:nvSpPr>
              <p:cNvPr id="98317" name="Line 8"/>
              <p:cNvSpPr>
                <a:spLocks noChangeAspect="1" noChangeShapeType="1"/>
              </p:cNvSpPr>
              <p:nvPr/>
            </p:nvSpPr>
            <p:spPr bwMode="auto">
              <a:xfrm>
                <a:off x="1448" y="3716"/>
                <a:ext cx="205"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tIns="72000"/>
              <a:lstStyle/>
              <a:p>
                <a:endParaRPr lang="zh-CN" altLang="en-US"/>
              </a:p>
            </p:txBody>
          </p:sp>
          <p:sp>
            <p:nvSpPr>
              <p:cNvPr id="98318" name="Line 9"/>
              <p:cNvSpPr>
                <a:spLocks noChangeAspect="1" noChangeShapeType="1"/>
              </p:cNvSpPr>
              <p:nvPr/>
            </p:nvSpPr>
            <p:spPr bwMode="auto">
              <a:xfrm>
                <a:off x="2883" y="2646"/>
                <a:ext cx="0" cy="38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tIns="72000"/>
              <a:lstStyle/>
              <a:p>
                <a:endParaRPr lang="zh-CN" altLang="en-US"/>
              </a:p>
            </p:txBody>
          </p:sp>
          <p:sp>
            <p:nvSpPr>
              <p:cNvPr id="98319" name="Line 10"/>
              <p:cNvSpPr>
                <a:spLocks noChangeAspect="1" noChangeShapeType="1"/>
              </p:cNvSpPr>
              <p:nvPr/>
            </p:nvSpPr>
            <p:spPr bwMode="auto">
              <a:xfrm>
                <a:off x="2889" y="3124"/>
                <a:ext cx="0" cy="386"/>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tIns="72000"/>
              <a:lstStyle/>
              <a:p>
                <a:endParaRPr lang="zh-CN" altLang="en-US"/>
              </a:p>
            </p:txBody>
          </p:sp>
          <p:sp>
            <p:nvSpPr>
              <p:cNvPr id="98320" name="Line 11"/>
              <p:cNvSpPr>
                <a:spLocks noChangeAspect="1" noChangeShapeType="1"/>
              </p:cNvSpPr>
              <p:nvPr/>
            </p:nvSpPr>
            <p:spPr bwMode="auto">
              <a:xfrm>
                <a:off x="2820" y="3032"/>
                <a:ext cx="139"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tIns="72000"/>
              <a:lstStyle/>
              <a:p>
                <a:endParaRPr lang="zh-CN" altLang="en-US"/>
              </a:p>
            </p:txBody>
          </p:sp>
          <p:sp>
            <p:nvSpPr>
              <p:cNvPr id="98321" name="Line 12"/>
              <p:cNvSpPr>
                <a:spLocks noChangeAspect="1" noChangeShapeType="1"/>
              </p:cNvSpPr>
              <p:nvPr/>
            </p:nvSpPr>
            <p:spPr bwMode="auto">
              <a:xfrm>
                <a:off x="2821" y="3117"/>
                <a:ext cx="139"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tIns="72000"/>
              <a:lstStyle/>
              <a:p>
                <a:endParaRPr lang="zh-CN" altLang="en-US"/>
              </a:p>
            </p:txBody>
          </p:sp>
          <p:sp>
            <p:nvSpPr>
              <p:cNvPr id="98322" name="Oval 13"/>
              <p:cNvSpPr>
                <a:spLocks noChangeAspect="1" noChangeArrowheads="1"/>
              </p:cNvSpPr>
              <p:nvPr/>
            </p:nvSpPr>
            <p:spPr bwMode="auto">
              <a:xfrm>
                <a:off x="2857" y="2622"/>
                <a:ext cx="46" cy="46"/>
              </a:xfrm>
              <a:prstGeom prst="ellipse">
                <a:avLst/>
              </a:prstGeom>
              <a:solidFill>
                <a:srgbClr val="000000"/>
              </a:solidFill>
              <a:ln w="28575">
                <a:solidFill>
                  <a:srgbClr val="000000"/>
                </a:solidFill>
                <a:round/>
                <a:headEnd/>
                <a:tailEnd/>
              </a:ln>
            </p:spPr>
            <p:txBody>
              <a:bodyPr tIns="7200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sz="1800">
                  <a:solidFill>
                    <a:srgbClr val="007A77"/>
                  </a:solidFill>
                  <a:latin typeface="Arial" panose="020B0604020202020204" pitchFamily="34" charset="0"/>
                  <a:ea typeface="宋体" panose="02010600030101010101" pitchFamily="2" charset="-122"/>
                </a:endParaRPr>
              </a:p>
            </p:txBody>
          </p:sp>
          <p:sp>
            <p:nvSpPr>
              <p:cNvPr id="98323" name="Oval 14"/>
              <p:cNvSpPr>
                <a:spLocks noChangeAspect="1" noChangeArrowheads="1"/>
              </p:cNvSpPr>
              <p:nvPr/>
            </p:nvSpPr>
            <p:spPr bwMode="auto">
              <a:xfrm>
                <a:off x="2865" y="3472"/>
                <a:ext cx="46" cy="46"/>
              </a:xfrm>
              <a:prstGeom prst="ellipse">
                <a:avLst/>
              </a:prstGeom>
              <a:solidFill>
                <a:srgbClr val="000000"/>
              </a:solidFill>
              <a:ln w="28575">
                <a:solidFill>
                  <a:srgbClr val="000000"/>
                </a:solidFill>
                <a:round/>
                <a:headEnd/>
                <a:tailEnd/>
              </a:ln>
            </p:spPr>
            <p:txBody>
              <a:bodyPr tIns="7200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sz="1800">
                  <a:solidFill>
                    <a:srgbClr val="007A77"/>
                  </a:solidFill>
                  <a:latin typeface="Arial" panose="020B0604020202020204" pitchFamily="34" charset="0"/>
                  <a:ea typeface="宋体" panose="02010600030101010101" pitchFamily="2" charset="-122"/>
                </a:endParaRPr>
              </a:p>
            </p:txBody>
          </p:sp>
          <p:grpSp>
            <p:nvGrpSpPr>
              <p:cNvPr id="98324" name="Group 15"/>
              <p:cNvGrpSpPr>
                <a:grpSpLocks/>
              </p:cNvGrpSpPr>
              <p:nvPr/>
            </p:nvGrpSpPr>
            <p:grpSpPr bwMode="auto">
              <a:xfrm>
                <a:off x="3182" y="2525"/>
                <a:ext cx="1190" cy="1072"/>
                <a:chOff x="3254" y="2453"/>
                <a:chExt cx="1190" cy="1072"/>
              </a:xfrm>
            </p:grpSpPr>
            <p:sp>
              <p:nvSpPr>
                <p:cNvPr id="98343" name="Line 16"/>
                <p:cNvSpPr>
                  <a:spLocks noChangeAspect="1" noChangeShapeType="1"/>
                </p:cNvSpPr>
                <p:nvPr/>
              </p:nvSpPr>
              <p:spPr bwMode="auto">
                <a:xfrm>
                  <a:off x="3686" y="3007"/>
                  <a:ext cx="49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tIns="72000"/>
                <a:lstStyle/>
                <a:p>
                  <a:endParaRPr lang="zh-CN" altLang="en-US"/>
                </a:p>
              </p:txBody>
            </p:sp>
            <p:sp>
              <p:nvSpPr>
                <p:cNvPr id="98344" name="Line 17"/>
                <p:cNvSpPr>
                  <a:spLocks noChangeAspect="1" noChangeShapeType="1"/>
                </p:cNvSpPr>
                <p:nvPr/>
              </p:nvSpPr>
              <p:spPr bwMode="auto">
                <a:xfrm>
                  <a:off x="3698" y="3140"/>
                  <a:ext cx="49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tIns="72000"/>
                <a:lstStyle/>
                <a:p>
                  <a:endParaRPr lang="zh-CN" altLang="en-US"/>
                </a:p>
              </p:txBody>
            </p:sp>
            <p:sp>
              <p:nvSpPr>
                <p:cNvPr id="98345" name="Line 18"/>
                <p:cNvSpPr>
                  <a:spLocks noChangeAspect="1" noChangeShapeType="1"/>
                </p:cNvSpPr>
                <p:nvPr/>
              </p:nvSpPr>
              <p:spPr bwMode="auto">
                <a:xfrm>
                  <a:off x="3698" y="2875"/>
                  <a:ext cx="494" cy="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tIns="72000"/>
                <a:lstStyle/>
                <a:p>
                  <a:endParaRPr lang="zh-CN" altLang="en-US"/>
                </a:p>
              </p:txBody>
            </p:sp>
            <p:grpSp>
              <p:nvGrpSpPr>
                <p:cNvPr id="98346" name="Group 19"/>
                <p:cNvGrpSpPr>
                  <a:grpSpLocks/>
                </p:cNvGrpSpPr>
                <p:nvPr/>
              </p:nvGrpSpPr>
              <p:grpSpPr bwMode="auto">
                <a:xfrm>
                  <a:off x="3254" y="2453"/>
                  <a:ext cx="446" cy="1072"/>
                  <a:chOff x="3254" y="2453"/>
                  <a:chExt cx="446" cy="1072"/>
                </a:xfrm>
              </p:grpSpPr>
              <p:sp>
                <p:nvSpPr>
                  <p:cNvPr id="98351" name="Rectangle 20"/>
                  <p:cNvSpPr>
                    <a:spLocks noChangeAspect="1" noChangeArrowheads="1"/>
                  </p:cNvSpPr>
                  <p:nvPr/>
                </p:nvSpPr>
                <p:spPr bwMode="auto">
                  <a:xfrm>
                    <a:off x="3254" y="2453"/>
                    <a:ext cx="446" cy="1048"/>
                  </a:xfrm>
                  <a:prstGeom prst="rect">
                    <a:avLst/>
                  </a:prstGeom>
                  <a:solidFill>
                    <a:srgbClr val="FFFFFF"/>
                  </a:solidFill>
                  <a:ln w="28575">
                    <a:solidFill>
                      <a:srgbClr val="000000"/>
                    </a:solidFill>
                    <a:miter lim="800000"/>
                    <a:headEnd/>
                    <a:tailEnd/>
                  </a:ln>
                </p:spPr>
                <p:txBody>
                  <a:bodyPr tIns="7200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sz="1800">
                      <a:solidFill>
                        <a:srgbClr val="007A77"/>
                      </a:solidFill>
                      <a:latin typeface="Arial" panose="020B0604020202020204" pitchFamily="34" charset="0"/>
                      <a:ea typeface="宋体" panose="02010600030101010101" pitchFamily="2" charset="-122"/>
                    </a:endParaRPr>
                  </a:p>
                </p:txBody>
              </p:sp>
              <p:sp>
                <p:nvSpPr>
                  <p:cNvPr id="98352" name="Line 21"/>
                  <p:cNvSpPr>
                    <a:spLocks noChangeAspect="1" noChangeShapeType="1"/>
                  </p:cNvSpPr>
                  <p:nvPr/>
                </p:nvSpPr>
                <p:spPr bwMode="auto">
                  <a:xfrm flipH="1">
                    <a:off x="3254" y="2453"/>
                    <a:ext cx="434" cy="107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tIns="72000"/>
                  <a:lstStyle/>
                  <a:p>
                    <a:endParaRPr lang="zh-CN" altLang="en-US"/>
                  </a:p>
                </p:txBody>
              </p:sp>
              <p:sp>
                <p:nvSpPr>
                  <p:cNvPr id="98353" name="Text Box 22"/>
                  <p:cNvSpPr txBox="1">
                    <a:spLocks noChangeAspect="1" noChangeArrowheads="1"/>
                  </p:cNvSpPr>
                  <p:nvPr/>
                </p:nvSpPr>
                <p:spPr bwMode="auto">
                  <a:xfrm>
                    <a:off x="3278" y="2513"/>
                    <a:ext cx="284"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8000" tIns="72000" rIns="18000" bIns="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gn="ctr">
                      <a:lnSpc>
                        <a:spcPct val="100000"/>
                      </a:lnSpc>
                      <a:spcBef>
                        <a:spcPct val="0"/>
                      </a:spcBef>
                      <a:buClrTx/>
                      <a:buFontTx/>
                      <a:buNone/>
                    </a:pPr>
                    <a:r>
                      <a:rPr kumimoji="0" lang="zh-CN" altLang="en-US" sz="2000" b="1">
                        <a:solidFill>
                          <a:srgbClr val="007A77"/>
                        </a:solidFill>
                        <a:ea typeface="宋体" panose="02010600030101010101" pitchFamily="2" charset="-122"/>
                      </a:rPr>
                      <a:t>－</a:t>
                    </a:r>
                  </a:p>
                </p:txBody>
              </p:sp>
              <p:sp>
                <p:nvSpPr>
                  <p:cNvPr id="98354" name="Text Box 23"/>
                  <p:cNvSpPr txBox="1">
                    <a:spLocks noChangeAspect="1" noChangeArrowheads="1"/>
                  </p:cNvSpPr>
                  <p:nvPr/>
                </p:nvSpPr>
                <p:spPr bwMode="auto">
                  <a:xfrm>
                    <a:off x="3393" y="3140"/>
                    <a:ext cx="284"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8000" tIns="72000" rIns="18000" bIns="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gn="ctr">
                      <a:lnSpc>
                        <a:spcPct val="100000"/>
                      </a:lnSpc>
                      <a:spcBef>
                        <a:spcPct val="0"/>
                      </a:spcBef>
                      <a:buClrTx/>
                      <a:buFontTx/>
                      <a:buNone/>
                    </a:pPr>
                    <a:r>
                      <a:rPr kumimoji="0" lang="zh-CN" altLang="en-US" sz="2000" b="1">
                        <a:solidFill>
                          <a:srgbClr val="007A77"/>
                        </a:solidFill>
                        <a:ea typeface="宋体" panose="02010600030101010101" pitchFamily="2" charset="-122"/>
                      </a:rPr>
                      <a:t>～</a:t>
                    </a:r>
                  </a:p>
                </p:txBody>
              </p:sp>
            </p:grpSp>
            <p:grpSp>
              <p:nvGrpSpPr>
                <p:cNvPr id="98347" name="Group 24"/>
                <p:cNvGrpSpPr>
                  <a:grpSpLocks/>
                </p:cNvGrpSpPr>
                <p:nvPr/>
              </p:nvGrpSpPr>
              <p:grpSpPr bwMode="auto">
                <a:xfrm>
                  <a:off x="4049" y="2802"/>
                  <a:ext cx="395" cy="408"/>
                  <a:chOff x="4049" y="2802"/>
                  <a:chExt cx="395" cy="408"/>
                </a:xfrm>
              </p:grpSpPr>
              <p:sp>
                <p:nvSpPr>
                  <p:cNvPr id="98348" name="Oval 25"/>
                  <p:cNvSpPr>
                    <a:spLocks noChangeAspect="1" noChangeArrowheads="1"/>
                  </p:cNvSpPr>
                  <p:nvPr/>
                </p:nvSpPr>
                <p:spPr bwMode="auto">
                  <a:xfrm>
                    <a:off x="4049" y="2802"/>
                    <a:ext cx="386" cy="386"/>
                  </a:xfrm>
                  <a:prstGeom prst="ellipse">
                    <a:avLst/>
                  </a:prstGeom>
                  <a:solidFill>
                    <a:srgbClr val="FFFFFF"/>
                  </a:solidFill>
                  <a:ln w="28575">
                    <a:solidFill>
                      <a:srgbClr val="000000"/>
                    </a:solidFill>
                    <a:round/>
                    <a:headEnd/>
                    <a:tailEnd/>
                  </a:ln>
                </p:spPr>
                <p:txBody>
                  <a:bodyPr tIns="7200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sz="1800">
                      <a:solidFill>
                        <a:srgbClr val="007A77"/>
                      </a:solidFill>
                      <a:latin typeface="Arial" panose="020B0604020202020204" pitchFamily="34" charset="0"/>
                      <a:ea typeface="宋体" panose="02010600030101010101" pitchFamily="2" charset="-122"/>
                    </a:endParaRPr>
                  </a:p>
                </p:txBody>
              </p:sp>
              <p:sp>
                <p:nvSpPr>
                  <p:cNvPr id="98349" name="Text Box 26"/>
                  <p:cNvSpPr txBox="1">
                    <a:spLocks noChangeAspect="1" noChangeArrowheads="1"/>
                  </p:cNvSpPr>
                  <p:nvPr/>
                </p:nvSpPr>
                <p:spPr bwMode="auto">
                  <a:xfrm>
                    <a:off x="4098" y="2805"/>
                    <a:ext cx="284"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8000" tIns="72000" rIns="18000" bIns="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gn="ctr">
                      <a:lnSpc>
                        <a:spcPct val="100000"/>
                      </a:lnSpc>
                      <a:spcBef>
                        <a:spcPct val="0"/>
                      </a:spcBef>
                      <a:buClrTx/>
                      <a:buFontTx/>
                      <a:buNone/>
                    </a:pPr>
                    <a:r>
                      <a:rPr kumimoji="0" lang="zh-CN" altLang="en-US" sz="2000" b="1">
                        <a:solidFill>
                          <a:srgbClr val="007A77"/>
                        </a:solidFill>
                        <a:ea typeface="宋体" panose="02010600030101010101" pitchFamily="2" charset="-122"/>
                      </a:rPr>
                      <a:t>Ｍ</a:t>
                    </a:r>
                  </a:p>
                </p:txBody>
              </p:sp>
              <p:sp>
                <p:nvSpPr>
                  <p:cNvPr id="98350" name="Text Box 27"/>
                  <p:cNvSpPr txBox="1">
                    <a:spLocks noChangeAspect="1" noChangeArrowheads="1"/>
                  </p:cNvSpPr>
                  <p:nvPr/>
                </p:nvSpPr>
                <p:spPr bwMode="auto">
                  <a:xfrm>
                    <a:off x="4069" y="2956"/>
                    <a:ext cx="375"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8000" tIns="72000" rIns="18000" bIns="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gn="ctr">
                      <a:lnSpc>
                        <a:spcPct val="100000"/>
                      </a:lnSpc>
                      <a:spcBef>
                        <a:spcPct val="0"/>
                      </a:spcBef>
                      <a:buClrTx/>
                      <a:buFontTx/>
                      <a:buNone/>
                    </a:pPr>
                    <a:r>
                      <a:rPr kumimoji="0" lang="en-US" altLang="zh-CN" sz="2000" b="1">
                        <a:solidFill>
                          <a:srgbClr val="007A77"/>
                        </a:solidFill>
                        <a:ea typeface="宋体" panose="02010600030101010101" pitchFamily="2" charset="-122"/>
                      </a:rPr>
                      <a:t>3</a:t>
                    </a:r>
                    <a:r>
                      <a:rPr kumimoji="0" lang="zh-CN" altLang="en-US" sz="2000" b="1">
                        <a:solidFill>
                          <a:srgbClr val="007A77"/>
                        </a:solidFill>
                        <a:ea typeface="宋体" panose="02010600030101010101" pitchFamily="2" charset="-122"/>
                      </a:rPr>
                      <a:t>～</a:t>
                    </a:r>
                  </a:p>
                </p:txBody>
              </p:sp>
            </p:grpSp>
          </p:grpSp>
          <p:grpSp>
            <p:nvGrpSpPr>
              <p:cNvPr id="98325" name="Group 28"/>
              <p:cNvGrpSpPr>
                <a:grpSpLocks/>
              </p:cNvGrpSpPr>
              <p:nvPr/>
            </p:nvGrpSpPr>
            <p:grpSpPr bwMode="auto">
              <a:xfrm>
                <a:off x="2183" y="2525"/>
                <a:ext cx="445" cy="1072"/>
                <a:chOff x="2255" y="2453"/>
                <a:chExt cx="445" cy="1072"/>
              </a:xfrm>
            </p:grpSpPr>
            <p:sp>
              <p:nvSpPr>
                <p:cNvPr id="98339" name="Rectangle 29"/>
                <p:cNvSpPr>
                  <a:spLocks noChangeAspect="1" noChangeArrowheads="1"/>
                </p:cNvSpPr>
                <p:nvPr/>
              </p:nvSpPr>
              <p:spPr bwMode="auto">
                <a:xfrm>
                  <a:off x="2255" y="2453"/>
                  <a:ext cx="445" cy="1048"/>
                </a:xfrm>
                <a:prstGeom prst="rect">
                  <a:avLst/>
                </a:prstGeom>
                <a:solidFill>
                  <a:srgbClr val="FFFFFF"/>
                </a:solidFill>
                <a:ln w="28575">
                  <a:solidFill>
                    <a:srgbClr val="000000"/>
                  </a:solidFill>
                  <a:miter lim="800000"/>
                  <a:headEnd/>
                  <a:tailEnd/>
                </a:ln>
              </p:spPr>
              <p:txBody>
                <a:bodyPr tIns="7200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sz="1800">
                    <a:solidFill>
                      <a:srgbClr val="007A77"/>
                    </a:solidFill>
                    <a:latin typeface="Arial" panose="020B0604020202020204" pitchFamily="34" charset="0"/>
                    <a:ea typeface="宋体" panose="02010600030101010101" pitchFamily="2" charset="-122"/>
                  </a:endParaRPr>
                </a:p>
              </p:txBody>
            </p:sp>
            <p:sp>
              <p:nvSpPr>
                <p:cNvPr id="98340" name="Line 30"/>
                <p:cNvSpPr>
                  <a:spLocks noChangeAspect="1" noChangeShapeType="1"/>
                </p:cNvSpPr>
                <p:nvPr/>
              </p:nvSpPr>
              <p:spPr bwMode="auto">
                <a:xfrm flipH="1">
                  <a:off x="2255" y="2453"/>
                  <a:ext cx="433" cy="107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tIns="72000"/>
                <a:lstStyle/>
                <a:p>
                  <a:endParaRPr lang="zh-CN" altLang="en-US"/>
                </a:p>
              </p:txBody>
            </p:sp>
            <p:sp>
              <p:nvSpPr>
                <p:cNvPr id="98341" name="Text Box 31"/>
                <p:cNvSpPr txBox="1">
                  <a:spLocks noChangeAspect="1" noChangeArrowheads="1"/>
                </p:cNvSpPr>
                <p:nvPr/>
              </p:nvSpPr>
              <p:spPr bwMode="auto">
                <a:xfrm>
                  <a:off x="2279" y="2513"/>
                  <a:ext cx="283"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8000" tIns="72000" rIns="18000" bIns="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gn="ctr">
                    <a:lnSpc>
                      <a:spcPct val="100000"/>
                    </a:lnSpc>
                    <a:spcBef>
                      <a:spcPct val="0"/>
                    </a:spcBef>
                    <a:buClrTx/>
                    <a:buFontTx/>
                    <a:buNone/>
                  </a:pPr>
                  <a:r>
                    <a:rPr kumimoji="0" lang="zh-CN" altLang="en-US" sz="2000" b="1">
                      <a:solidFill>
                        <a:srgbClr val="007A77"/>
                      </a:solidFill>
                      <a:ea typeface="宋体" panose="02010600030101010101" pitchFamily="2" charset="-122"/>
                    </a:rPr>
                    <a:t>～</a:t>
                  </a:r>
                </a:p>
              </p:txBody>
            </p:sp>
            <p:sp>
              <p:nvSpPr>
                <p:cNvPr id="98342" name="Text Box 32"/>
                <p:cNvSpPr txBox="1">
                  <a:spLocks noChangeAspect="1" noChangeArrowheads="1"/>
                </p:cNvSpPr>
                <p:nvPr/>
              </p:nvSpPr>
              <p:spPr bwMode="auto">
                <a:xfrm>
                  <a:off x="2394" y="3140"/>
                  <a:ext cx="283"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18000" tIns="72000" rIns="18000" bIns="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gn="ctr">
                    <a:lnSpc>
                      <a:spcPct val="100000"/>
                    </a:lnSpc>
                    <a:spcBef>
                      <a:spcPct val="0"/>
                    </a:spcBef>
                    <a:buClrTx/>
                    <a:buFontTx/>
                    <a:buNone/>
                  </a:pPr>
                  <a:r>
                    <a:rPr kumimoji="0" lang="zh-CN" altLang="en-US" sz="2000" b="1">
                      <a:solidFill>
                        <a:srgbClr val="007A77"/>
                      </a:solidFill>
                      <a:ea typeface="宋体" panose="02010600030101010101" pitchFamily="2" charset="-122"/>
                    </a:rPr>
                    <a:t>－</a:t>
                  </a:r>
                </a:p>
              </p:txBody>
            </p:sp>
          </p:grpSp>
          <p:sp>
            <p:nvSpPr>
              <p:cNvPr id="98326" name="Freeform 33"/>
              <p:cNvSpPr>
                <a:spLocks noChangeAspect="1"/>
              </p:cNvSpPr>
              <p:nvPr/>
            </p:nvSpPr>
            <p:spPr bwMode="auto">
              <a:xfrm>
                <a:off x="1543" y="1973"/>
                <a:ext cx="301" cy="1735"/>
              </a:xfrm>
              <a:custGeom>
                <a:avLst/>
                <a:gdLst>
                  <a:gd name="T0" fmla="*/ 10 w 375"/>
                  <a:gd name="T1" fmla="*/ 0 h 2160"/>
                  <a:gd name="T2" fmla="*/ 242 w 375"/>
                  <a:gd name="T3" fmla="*/ 107 h 2160"/>
                  <a:gd name="T4" fmla="*/ 0 w 375"/>
                  <a:gd name="T5" fmla="*/ 174 h 2160"/>
                  <a:gd name="T6" fmla="*/ 0 w 375"/>
                  <a:gd name="T7" fmla="*/ 1394 h 21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5" h="2160">
                    <a:moveTo>
                      <a:pt x="15" y="0"/>
                    </a:moveTo>
                    <a:lnTo>
                      <a:pt x="375" y="165"/>
                    </a:lnTo>
                    <a:lnTo>
                      <a:pt x="0" y="270"/>
                    </a:lnTo>
                    <a:lnTo>
                      <a:pt x="0" y="21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tIns="72000"/>
              <a:lstStyle/>
              <a:p>
                <a:endParaRPr lang="zh-CN" altLang="en-US"/>
              </a:p>
            </p:txBody>
          </p:sp>
          <p:grpSp>
            <p:nvGrpSpPr>
              <p:cNvPr id="98327" name="Group 34"/>
              <p:cNvGrpSpPr>
                <a:grpSpLocks/>
              </p:cNvGrpSpPr>
              <p:nvPr/>
            </p:nvGrpSpPr>
            <p:grpSpPr bwMode="auto">
              <a:xfrm>
                <a:off x="1451" y="2815"/>
                <a:ext cx="164" cy="523"/>
                <a:chOff x="1523" y="2743"/>
                <a:chExt cx="164" cy="523"/>
              </a:xfrm>
            </p:grpSpPr>
            <p:sp>
              <p:nvSpPr>
                <p:cNvPr id="98334" name="Oval 35"/>
                <p:cNvSpPr>
                  <a:spLocks noChangeAspect="1" noChangeArrowheads="1"/>
                </p:cNvSpPr>
                <p:nvPr/>
              </p:nvSpPr>
              <p:spPr bwMode="auto">
                <a:xfrm rot="5400000">
                  <a:off x="1549" y="2731"/>
                  <a:ext cx="123" cy="153"/>
                </a:xfrm>
                <a:prstGeom prst="ellipse">
                  <a:avLst/>
                </a:prstGeom>
                <a:solidFill>
                  <a:srgbClr val="FFFFFF"/>
                </a:solidFill>
                <a:ln w="28575">
                  <a:solidFill>
                    <a:srgbClr val="000000"/>
                  </a:solidFill>
                  <a:round/>
                  <a:headEnd/>
                  <a:tailEnd/>
                </a:ln>
              </p:spPr>
              <p:txBody>
                <a:bodyPr tIns="7200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sz="1800">
                    <a:solidFill>
                      <a:srgbClr val="007A77"/>
                    </a:solidFill>
                    <a:latin typeface="Arial" panose="020B0604020202020204" pitchFamily="34" charset="0"/>
                    <a:ea typeface="宋体" panose="02010600030101010101" pitchFamily="2" charset="-122"/>
                  </a:endParaRPr>
                </a:p>
              </p:txBody>
            </p:sp>
            <p:sp>
              <p:nvSpPr>
                <p:cNvPr id="98335" name="Oval 36"/>
                <p:cNvSpPr>
                  <a:spLocks noChangeAspect="1" noChangeArrowheads="1"/>
                </p:cNvSpPr>
                <p:nvPr/>
              </p:nvSpPr>
              <p:spPr bwMode="auto">
                <a:xfrm rot="5400000">
                  <a:off x="1549" y="2861"/>
                  <a:ext cx="123" cy="153"/>
                </a:xfrm>
                <a:prstGeom prst="ellipse">
                  <a:avLst/>
                </a:prstGeom>
                <a:solidFill>
                  <a:srgbClr val="FFFFFF"/>
                </a:solidFill>
                <a:ln w="28575">
                  <a:solidFill>
                    <a:srgbClr val="000000"/>
                  </a:solidFill>
                  <a:round/>
                  <a:headEnd/>
                  <a:tailEnd/>
                </a:ln>
              </p:spPr>
              <p:txBody>
                <a:bodyPr tIns="7200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sz="1800">
                    <a:solidFill>
                      <a:srgbClr val="007A77"/>
                    </a:solidFill>
                    <a:latin typeface="Arial" panose="020B0604020202020204" pitchFamily="34" charset="0"/>
                    <a:ea typeface="宋体" panose="02010600030101010101" pitchFamily="2" charset="-122"/>
                  </a:endParaRPr>
                </a:p>
              </p:txBody>
            </p:sp>
            <p:sp>
              <p:nvSpPr>
                <p:cNvPr id="98336" name="Oval 37"/>
                <p:cNvSpPr>
                  <a:spLocks noChangeAspect="1" noChangeArrowheads="1"/>
                </p:cNvSpPr>
                <p:nvPr/>
              </p:nvSpPr>
              <p:spPr bwMode="auto">
                <a:xfrm rot="5400000">
                  <a:off x="1549" y="2991"/>
                  <a:ext cx="123" cy="153"/>
                </a:xfrm>
                <a:prstGeom prst="ellipse">
                  <a:avLst/>
                </a:prstGeom>
                <a:solidFill>
                  <a:srgbClr val="FFFFFF"/>
                </a:solidFill>
                <a:ln w="28575">
                  <a:solidFill>
                    <a:srgbClr val="000000"/>
                  </a:solidFill>
                  <a:round/>
                  <a:headEnd/>
                  <a:tailEnd/>
                </a:ln>
              </p:spPr>
              <p:txBody>
                <a:bodyPr tIns="7200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sz="1800">
                    <a:solidFill>
                      <a:srgbClr val="007A77"/>
                    </a:solidFill>
                    <a:latin typeface="Arial" panose="020B0604020202020204" pitchFamily="34" charset="0"/>
                    <a:ea typeface="宋体" panose="02010600030101010101" pitchFamily="2" charset="-122"/>
                  </a:endParaRPr>
                </a:p>
              </p:txBody>
            </p:sp>
            <p:sp>
              <p:nvSpPr>
                <p:cNvPr id="98337" name="Oval 38"/>
                <p:cNvSpPr>
                  <a:spLocks noChangeAspect="1" noChangeArrowheads="1"/>
                </p:cNvSpPr>
                <p:nvPr/>
              </p:nvSpPr>
              <p:spPr bwMode="auto">
                <a:xfrm rot="5400000">
                  <a:off x="1549" y="3121"/>
                  <a:ext cx="123" cy="153"/>
                </a:xfrm>
                <a:prstGeom prst="ellipse">
                  <a:avLst/>
                </a:prstGeom>
                <a:solidFill>
                  <a:srgbClr val="FFFFFF"/>
                </a:solidFill>
                <a:ln w="28575">
                  <a:solidFill>
                    <a:srgbClr val="000000"/>
                  </a:solidFill>
                  <a:round/>
                  <a:headEnd/>
                  <a:tailEnd/>
                </a:ln>
              </p:spPr>
              <p:txBody>
                <a:bodyPr tIns="7200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sz="1800">
                    <a:solidFill>
                      <a:srgbClr val="007A77"/>
                    </a:solidFill>
                    <a:latin typeface="Arial" panose="020B0604020202020204" pitchFamily="34" charset="0"/>
                    <a:ea typeface="宋体" panose="02010600030101010101" pitchFamily="2" charset="-122"/>
                  </a:endParaRPr>
                </a:p>
              </p:txBody>
            </p:sp>
            <p:sp>
              <p:nvSpPr>
                <p:cNvPr id="98338" name="Rectangle 39"/>
                <p:cNvSpPr>
                  <a:spLocks noChangeAspect="1" noChangeArrowheads="1"/>
                </p:cNvSpPr>
                <p:nvPr/>
              </p:nvSpPr>
              <p:spPr bwMode="auto">
                <a:xfrm rot="5400000">
                  <a:off x="1307" y="2959"/>
                  <a:ext cx="523" cy="91"/>
                </a:xfrm>
                <a:prstGeom prst="rect">
                  <a:avLst/>
                </a:prstGeom>
                <a:solidFill>
                  <a:srgbClr val="FFFFFF"/>
                </a:solidFill>
                <a:ln>
                  <a:noFill/>
                </a:ln>
                <a:extLst>
                  <a:ext uri="{91240B29-F687-4F45-9708-019B960494DF}">
                    <a14:hiddenLine xmlns:a14="http://schemas.microsoft.com/office/drawing/2010/main" w="28575">
                      <a:solidFill>
                        <a:srgbClr val="000000"/>
                      </a:solidFill>
                      <a:miter lim="800000"/>
                      <a:headEnd/>
                      <a:tailEnd/>
                    </a14:hiddenLine>
                  </a:ext>
                </a:extLst>
              </p:spPr>
              <p:txBody>
                <a:bodyPr tIns="7200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sz="1800">
                    <a:solidFill>
                      <a:srgbClr val="007A77"/>
                    </a:solidFill>
                    <a:latin typeface="Arial" panose="020B0604020202020204" pitchFamily="34" charset="0"/>
                    <a:ea typeface="宋体" panose="02010600030101010101" pitchFamily="2" charset="-122"/>
                  </a:endParaRPr>
                </a:p>
              </p:txBody>
            </p:sp>
          </p:grpSp>
          <p:grpSp>
            <p:nvGrpSpPr>
              <p:cNvPr id="98328" name="Group 40"/>
              <p:cNvGrpSpPr>
                <a:grpSpLocks/>
              </p:cNvGrpSpPr>
              <p:nvPr/>
            </p:nvGrpSpPr>
            <p:grpSpPr bwMode="auto">
              <a:xfrm>
                <a:off x="1694" y="2828"/>
                <a:ext cx="163" cy="523"/>
                <a:chOff x="1862" y="2756"/>
                <a:chExt cx="163" cy="523"/>
              </a:xfrm>
            </p:grpSpPr>
            <p:sp>
              <p:nvSpPr>
                <p:cNvPr id="98329" name="Oval 41"/>
                <p:cNvSpPr>
                  <a:spLocks noChangeAspect="1" noChangeArrowheads="1"/>
                </p:cNvSpPr>
                <p:nvPr/>
              </p:nvSpPr>
              <p:spPr bwMode="auto">
                <a:xfrm rot="16200000" flipH="1">
                  <a:off x="1876" y="2745"/>
                  <a:ext cx="123" cy="152"/>
                </a:xfrm>
                <a:prstGeom prst="ellipse">
                  <a:avLst/>
                </a:prstGeom>
                <a:solidFill>
                  <a:srgbClr val="FFFFFF"/>
                </a:solidFill>
                <a:ln w="28575">
                  <a:solidFill>
                    <a:srgbClr val="000000"/>
                  </a:solidFill>
                  <a:round/>
                  <a:headEnd/>
                  <a:tailEnd/>
                </a:ln>
              </p:spPr>
              <p:txBody>
                <a:bodyPr tIns="7200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sz="1800">
                    <a:solidFill>
                      <a:srgbClr val="007A77"/>
                    </a:solidFill>
                    <a:latin typeface="Arial" panose="020B0604020202020204" pitchFamily="34" charset="0"/>
                    <a:ea typeface="宋体" panose="02010600030101010101" pitchFamily="2" charset="-122"/>
                  </a:endParaRPr>
                </a:p>
              </p:txBody>
            </p:sp>
            <p:sp>
              <p:nvSpPr>
                <p:cNvPr id="98330" name="Oval 42"/>
                <p:cNvSpPr>
                  <a:spLocks noChangeAspect="1" noChangeArrowheads="1"/>
                </p:cNvSpPr>
                <p:nvPr/>
              </p:nvSpPr>
              <p:spPr bwMode="auto">
                <a:xfrm rot="16200000" flipH="1">
                  <a:off x="1876" y="2875"/>
                  <a:ext cx="123" cy="152"/>
                </a:xfrm>
                <a:prstGeom prst="ellipse">
                  <a:avLst/>
                </a:prstGeom>
                <a:solidFill>
                  <a:srgbClr val="FFFFFF"/>
                </a:solidFill>
                <a:ln w="28575">
                  <a:solidFill>
                    <a:srgbClr val="000000"/>
                  </a:solidFill>
                  <a:round/>
                  <a:headEnd/>
                  <a:tailEnd/>
                </a:ln>
              </p:spPr>
              <p:txBody>
                <a:bodyPr tIns="7200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sz="1800">
                    <a:solidFill>
                      <a:srgbClr val="007A77"/>
                    </a:solidFill>
                    <a:latin typeface="Arial" panose="020B0604020202020204" pitchFamily="34" charset="0"/>
                    <a:ea typeface="宋体" panose="02010600030101010101" pitchFamily="2" charset="-122"/>
                  </a:endParaRPr>
                </a:p>
              </p:txBody>
            </p:sp>
            <p:sp>
              <p:nvSpPr>
                <p:cNvPr id="98331" name="Oval 43"/>
                <p:cNvSpPr>
                  <a:spLocks noChangeAspect="1" noChangeArrowheads="1"/>
                </p:cNvSpPr>
                <p:nvPr/>
              </p:nvSpPr>
              <p:spPr bwMode="auto">
                <a:xfrm rot="16200000" flipH="1">
                  <a:off x="1876" y="3005"/>
                  <a:ext cx="123" cy="152"/>
                </a:xfrm>
                <a:prstGeom prst="ellipse">
                  <a:avLst/>
                </a:prstGeom>
                <a:solidFill>
                  <a:srgbClr val="FFFFFF"/>
                </a:solidFill>
                <a:ln w="28575">
                  <a:solidFill>
                    <a:srgbClr val="000000"/>
                  </a:solidFill>
                  <a:round/>
                  <a:headEnd/>
                  <a:tailEnd/>
                </a:ln>
              </p:spPr>
              <p:txBody>
                <a:bodyPr tIns="7200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sz="1800">
                    <a:solidFill>
                      <a:srgbClr val="007A77"/>
                    </a:solidFill>
                    <a:latin typeface="Arial" panose="020B0604020202020204" pitchFamily="34" charset="0"/>
                    <a:ea typeface="宋体" panose="02010600030101010101" pitchFamily="2" charset="-122"/>
                  </a:endParaRPr>
                </a:p>
              </p:txBody>
            </p:sp>
            <p:sp>
              <p:nvSpPr>
                <p:cNvPr id="98332" name="Oval 44"/>
                <p:cNvSpPr>
                  <a:spLocks noChangeAspect="1" noChangeArrowheads="1"/>
                </p:cNvSpPr>
                <p:nvPr/>
              </p:nvSpPr>
              <p:spPr bwMode="auto">
                <a:xfrm rot="16200000" flipH="1">
                  <a:off x="1876" y="3135"/>
                  <a:ext cx="123" cy="152"/>
                </a:xfrm>
                <a:prstGeom prst="ellipse">
                  <a:avLst/>
                </a:prstGeom>
                <a:solidFill>
                  <a:srgbClr val="FFFFFF"/>
                </a:solidFill>
                <a:ln w="28575">
                  <a:solidFill>
                    <a:srgbClr val="000000"/>
                  </a:solidFill>
                  <a:round/>
                  <a:headEnd/>
                  <a:tailEnd/>
                </a:ln>
              </p:spPr>
              <p:txBody>
                <a:bodyPr tIns="7200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sz="1800">
                    <a:solidFill>
                      <a:srgbClr val="007A77"/>
                    </a:solidFill>
                    <a:latin typeface="Arial" panose="020B0604020202020204" pitchFamily="34" charset="0"/>
                    <a:ea typeface="宋体" panose="02010600030101010101" pitchFamily="2" charset="-122"/>
                  </a:endParaRPr>
                </a:p>
              </p:txBody>
            </p:sp>
            <p:sp>
              <p:nvSpPr>
                <p:cNvPr id="98333" name="Rectangle 45"/>
                <p:cNvSpPr>
                  <a:spLocks noChangeAspect="1" noChangeArrowheads="1"/>
                </p:cNvSpPr>
                <p:nvPr/>
              </p:nvSpPr>
              <p:spPr bwMode="auto">
                <a:xfrm rot="16200000" flipH="1">
                  <a:off x="1718" y="2972"/>
                  <a:ext cx="523" cy="91"/>
                </a:xfrm>
                <a:prstGeom prst="rect">
                  <a:avLst/>
                </a:prstGeom>
                <a:solidFill>
                  <a:srgbClr val="FFFFFF"/>
                </a:solidFill>
                <a:ln>
                  <a:noFill/>
                </a:ln>
                <a:extLst>
                  <a:ext uri="{91240B29-F687-4F45-9708-019B960494DF}">
                    <a14:hiddenLine xmlns:a14="http://schemas.microsoft.com/office/drawing/2010/main" w="28575">
                      <a:solidFill>
                        <a:srgbClr val="000000"/>
                      </a:solidFill>
                      <a:miter lim="800000"/>
                      <a:headEnd/>
                      <a:tailEnd/>
                    </a14:hiddenLine>
                  </a:ext>
                </a:extLst>
              </p:spPr>
              <p:txBody>
                <a:bodyPr tIns="72000"/>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sz="1800">
                    <a:solidFill>
                      <a:srgbClr val="007A77"/>
                    </a:solidFill>
                    <a:latin typeface="Arial" panose="020B0604020202020204" pitchFamily="34" charset="0"/>
                    <a:ea typeface="宋体" panose="02010600030101010101" pitchFamily="2" charset="-122"/>
                  </a:endParaRPr>
                </a:p>
              </p:txBody>
            </p:sp>
          </p:grpSp>
        </p:grpSp>
        <p:sp>
          <p:nvSpPr>
            <p:cNvPr id="98310" name="Text Box 46"/>
            <p:cNvSpPr txBox="1">
              <a:spLocks noChangeArrowheads="1"/>
            </p:cNvSpPr>
            <p:nvPr/>
          </p:nvSpPr>
          <p:spPr bwMode="auto">
            <a:xfrm>
              <a:off x="1984" y="1856"/>
              <a:ext cx="952" cy="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ClrTx/>
                <a:buFontTx/>
                <a:buNone/>
              </a:pPr>
              <a:r>
                <a:rPr kumimoji="0" lang="zh-CN" altLang="en-US" sz="1800" b="1">
                  <a:solidFill>
                    <a:srgbClr val="007A77"/>
                  </a:solidFill>
                  <a:latin typeface="Arial" panose="020B0604020202020204" pitchFamily="34" charset="0"/>
                  <a:ea typeface="宋体" panose="02010600030101010101" pitchFamily="2" charset="-122"/>
                </a:rPr>
                <a:t>交流接触网</a:t>
              </a:r>
            </a:p>
          </p:txBody>
        </p:sp>
        <p:sp>
          <p:nvSpPr>
            <p:cNvPr id="98311" name="Text Box 47"/>
            <p:cNvSpPr txBox="1">
              <a:spLocks noChangeArrowheads="1"/>
            </p:cNvSpPr>
            <p:nvPr/>
          </p:nvSpPr>
          <p:spPr bwMode="auto">
            <a:xfrm>
              <a:off x="4328" y="2872"/>
              <a:ext cx="760" cy="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0"/>
                </a:spcBef>
                <a:buClrTx/>
                <a:buFontTx/>
                <a:buNone/>
              </a:pPr>
              <a:r>
                <a:rPr kumimoji="0" lang="zh-CN" altLang="en-US" sz="1800" b="1">
                  <a:solidFill>
                    <a:srgbClr val="007A77"/>
                  </a:solidFill>
                  <a:latin typeface="Arial" panose="020B0604020202020204" pitchFamily="34" charset="0"/>
                  <a:ea typeface="宋体" panose="02010600030101010101" pitchFamily="2" charset="-122"/>
                </a:rPr>
                <a:t>交流</a:t>
              </a:r>
            </a:p>
            <a:p>
              <a:pPr algn="ctr" eaLnBrk="1" hangingPunct="1">
                <a:lnSpc>
                  <a:spcPct val="100000"/>
                </a:lnSpc>
                <a:spcBef>
                  <a:spcPct val="0"/>
                </a:spcBef>
                <a:buClrTx/>
                <a:buFontTx/>
                <a:buNone/>
              </a:pPr>
              <a:r>
                <a:rPr kumimoji="0" lang="zh-CN" altLang="en-US" sz="1800" b="1">
                  <a:solidFill>
                    <a:srgbClr val="007A77"/>
                  </a:solidFill>
                  <a:latin typeface="Arial" panose="020B0604020202020204" pitchFamily="34" charset="0"/>
                  <a:ea typeface="宋体" panose="02010600030101010101" pitchFamily="2" charset="-122"/>
                </a:rPr>
                <a:t>牵引电机</a:t>
              </a:r>
            </a:p>
          </p:txBody>
        </p:sp>
        <p:sp>
          <p:nvSpPr>
            <p:cNvPr id="98312" name="Text Box 48"/>
            <p:cNvSpPr txBox="1">
              <a:spLocks noChangeArrowheads="1"/>
            </p:cNvSpPr>
            <p:nvPr/>
          </p:nvSpPr>
          <p:spPr bwMode="auto">
            <a:xfrm>
              <a:off x="2112" y="2312"/>
              <a:ext cx="624" cy="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ClrTx/>
                <a:buFontTx/>
                <a:buNone/>
              </a:pPr>
              <a:r>
                <a:rPr kumimoji="0" lang="zh-CN" altLang="en-US" sz="1800" b="1">
                  <a:solidFill>
                    <a:srgbClr val="007A77"/>
                  </a:solidFill>
                  <a:latin typeface="Arial" panose="020B0604020202020204" pitchFamily="34" charset="0"/>
                  <a:ea typeface="宋体" panose="02010600030101010101" pitchFamily="2" charset="-122"/>
                </a:rPr>
                <a:t>整流器</a:t>
              </a:r>
            </a:p>
          </p:txBody>
        </p:sp>
        <p:sp>
          <p:nvSpPr>
            <p:cNvPr id="98313" name="Text Box 49"/>
            <p:cNvSpPr txBox="1">
              <a:spLocks noChangeArrowheads="1"/>
            </p:cNvSpPr>
            <p:nvPr/>
          </p:nvSpPr>
          <p:spPr bwMode="auto">
            <a:xfrm>
              <a:off x="3112" y="2312"/>
              <a:ext cx="624" cy="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ClrTx/>
                <a:buFontTx/>
                <a:buNone/>
              </a:pPr>
              <a:r>
                <a:rPr kumimoji="0" lang="zh-CN" altLang="en-US" sz="1800" b="1">
                  <a:solidFill>
                    <a:srgbClr val="007A77"/>
                  </a:solidFill>
                  <a:latin typeface="Arial" panose="020B0604020202020204" pitchFamily="34" charset="0"/>
                  <a:ea typeface="宋体" panose="02010600030101010101" pitchFamily="2" charset="-122"/>
                </a:rPr>
                <a:t>逆变器</a:t>
              </a:r>
            </a:p>
          </p:txBody>
        </p:sp>
        <p:sp>
          <p:nvSpPr>
            <p:cNvPr id="98314" name="Text Box 50"/>
            <p:cNvSpPr txBox="1">
              <a:spLocks noChangeArrowheads="1"/>
            </p:cNvSpPr>
            <p:nvPr/>
          </p:nvSpPr>
          <p:spPr bwMode="auto">
            <a:xfrm>
              <a:off x="1269" y="2592"/>
              <a:ext cx="195" cy="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lIns="18000" tIns="10800" rIns="18000" bIns="10800">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gn="ctr" eaLnBrk="1" hangingPunct="1">
                <a:lnSpc>
                  <a:spcPct val="100000"/>
                </a:lnSpc>
                <a:spcBef>
                  <a:spcPct val="50000"/>
                </a:spcBef>
                <a:buClrTx/>
                <a:buFontTx/>
                <a:buNone/>
              </a:pPr>
              <a:r>
                <a:rPr kumimoji="0" lang="zh-CN" altLang="en-US" sz="1800" b="1">
                  <a:solidFill>
                    <a:srgbClr val="007A77"/>
                  </a:solidFill>
                  <a:latin typeface="Arial" panose="020B0604020202020204" pitchFamily="34" charset="0"/>
                  <a:ea typeface="宋体" panose="02010600030101010101" pitchFamily="2" charset="-122"/>
                </a:rPr>
                <a:t>牵引变压器</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2"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build="p"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728663" y="325438"/>
            <a:ext cx="8229600" cy="549275"/>
          </a:xfrm>
        </p:spPr>
        <p:txBody>
          <a:bodyPr/>
          <a:lstStyle/>
          <a:p>
            <a:pPr>
              <a:defRPr/>
            </a:pPr>
            <a:r>
              <a:rPr lang="zh-CN" altLang="en-US" sz="2800" dirty="0">
                <a:solidFill>
                  <a:srgbClr val="D33751"/>
                </a:solidFill>
              </a:rPr>
              <a:t>交流传动</a:t>
            </a:r>
            <a:r>
              <a:rPr lang="zh-CN" altLang="en-US" sz="2800" dirty="0">
                <a:solidFill>
                  <a:srgbClr val="D33751"/>
                </a:solidFill>
                <a:latin typeface="宋体" panose="02010600030101010101" pitchFamily="2" charset="-122"/>
              </a:rPr>
              <a:t>的特点：</a:t>
            </a:r>
          </a:p>
        </p:txBody>
      </p:sp>
      <p:sp>
        <p:nvSpPr>
          <p:cNvPr id="3" name="Rectangle 3"/>
          <p:cNvSpPr txBox="1">
            <a:spLocks noRot="1" noChangeArrowheads="1"/>
          </p:cNvSpPr>
          <p:nvPr/>
        </p:nvSpPr>
        <p:spPr bwMode="auto">
          <a:xfrm>
            <a:off x="728663" y="874713"/>
            <a:ext cx="8229600"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lnSpc>
                <a:spcPct val="120000"/>
              </a:lnSpc>
              <a:spcBef>
                <a:spcPct val="20000"/>
              </a:spcBef>
              <a:spcAft>
                <a:spcPct val="0"/>
              </a:spcAft>
              <a:buClr>
                <a:srgbClr val="336699"/>
              </a:buClr>
              <a:buFont typeface="Wingdings" panose="05000000000000000000" pitchFamily="2" charset="2"/>
              <a:buChar char="v"/>
              <a:defRPr kumimoji="1" sz="2800">
                <a:solidFill>
                  <a:srgbClr val="333399"/>
                </a:solidFill>
                <a:latin typeface="+mn-lt"/>
                <a:ea typeface="+mn-ea"/>
                <a:cs typeface="+mn-cs"/>
              </a:defRPr>
            </a:lvl1pPr>
            <a:lvl2pPr marL="742950" indent="-285750" algn="l" rtl="0" eaLnBrk="0" fontAlgn="base" hangingPunct="0">
              <a:lnSpc>
                <a:spcPct val="120000"/>
              </a:lnSpc>
              <a:spcBef>
                <a:spcPct val="20000"/>
              </a:spcBef>
              <a:spcAft>
                <a:spcPct val="0"/>
              </a:spcAft>
              <a:buClr>
                <a:srgbClr val="336699"/>
              </a:buClr>
              <a:buFont typeface="Wingdings" panose="05000000000000000000" pitchFamily="2" charset="2"/>
              <a:buChar char="w"/>
              <a:defRPr kumimoji="1" sz="2000">
                <a:solidFill>
                  <a:srgbClr val="333399"/>
                </a:solidFill>
                <a:latin typeface="+mn-lt"/>
                <a:ea typeface="+mn-ea"/>
              </a:defRPr>
            </a:lvl2pPr>
            <a:lvl3pPr marL="1143000" indent="-228600" algn="l" rtl="0" eaLnBrk="0" fontAlgn="base" hangingPunct="0">
              <a:lnSpc>
                <a:spcPct val="120000"/>
              </a:lnSpc>
              <a:spcBef>
                <a:spcPct val="20000"/>
              </a:spcBef>
              <a:spcAft>
                <a:spcPct val="0"/>
              </a:spcAft>
              <a:buClr>
                <a:srgbClr val="336699"/>
              </a:buClr>
              <a:buFont typeface="Wingdings" panose="05000000000000000000" pitchFamily="2" charset="2"/>
              <a:buChar char=""/>
              <a:defRPr kumimoji="1" sz="2000">
                <a:solidFill>
                  <a:srgbClr val="333399"/>
                </a:solidFill>
                <a:latin typeface="+mn-lt"/>
                <a:ea typeface="+mn-ea"/>
              </a:defRPr>
            </a:lvl3pPr>
            <a:lvl4pPr marL="1600200" indent="-228600" algn="l" rtl="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mn-lt"/>
                <a:ea typeface="+mn-ea"/>
              </a:defRPr>
            </a:lvl4pPr>
            <a:lvl5pPr marL="2057400" indent="-228600" algn="l" rtl="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mn-lt"/>
                <a:ea typeface="+mn-ea"/>
              </a:defRPr>
            </a:lvl5pPr>
            <a:lvl6pPr marL="2514600" indent="-228600" algn="l" rtl="0" fontAlgn="base">
              <a:lnSpc>
                <a:spcPct val="120000"/>
              </a:lnSpc>
              <a:spcBef>
                <a:spcPct val="20000"/>
              </a:spcBef>
              <a:spcAft>
                <a:spcPct val="0"/>
              </a:spcAft>
              <a:buClr>
                <a:srgbClr val="336699"/>
              </a:buClr>
              <a:buFont typeface="Wingdings" pitchFamily="2" charset="2"/>
              <a:buChar char="v"/>
              <a:defRPr kumimoji="1" sz="2000">
                <a:solidFill>
                  <a:srgbClr val="333399"/>
                </a:solidFill>
                <a:latin typeface="+mn-lt"/>
                <a:ea typeface="+mn-ea"/>
              </a:defRPr>
            </a:lvl6pPr>
            <a:lvl7pPr marL="2971800" indent="-228600" algn="l" rtl="0" fontAlgn="base">
              <a:lnSpc>
                <a:spcPct val="120000"/>
              </a:lnSpc>
              <a:spcBef>
                <a:spcPct val="20000"/>
              </a:spcBef>
              <a:spcAft>
                <a:spcPct val="0"/>
              </a:spcAft>
              <a:buClr>
                <a:srgbClr val="336699"/>
              </a:buClr>
              <a:buFont typeface="Wingdings" pitchFamily="2" charset="2"/>
              <a:buChar char="v"/>
              <a:defRPr kumimoji="1" sz="2000">
                <a:solidFill>
                  <a:srgbClr val="333399"/>
                </a:solidFill>
                <a:latin typeface="+mn-lt"/>
                <a:ea typeface="+mn-ea"/>
              </a:defRPr>
            </a:lvl7pPr>
            <a:lvl8pPr marL="3429000" indent="-228600" algn="l" rtl="0" fontAlgn="base">
              <a:lnSpc>
                <a:spcPct val="120000"/>
              </a:lnSpc>
              <a:spcBef>
                <a:spcPct val="20000"/>
              </a:spcBef>
              <a:spcAft>
                <a:spcPct val="0"/>
              </a:spcAft>
              <a:buClr>
                <a:srgbClr val="336699"/>
              </a:buClr>
              <a:buFont typeface="Wingdings" pitchFamily="2" charset="2"/>
              <a:buChar char="v"/>
              <a:defRPr kumimoji="1" sz="2000">
                <a:solidFill>
                  <a:srgbClr val="333399"/>
                </a:solidFill>
                <a:latin typeface="+mn-lt"/>
                <a:ea typeface="+mn-ea"/>
              </a:defRPr>
            </a:lvl8pPr>
            <a:lvl9pPr marL="3886200" indent="-228600" algn="l" rtl="0" fontAlgn="base">
              <a:lnSpc>
                <a:spcPct val="120000"/>
              </a:lnSpc>
              <a:spcBef>
                <a:spcPct val="20000"/>
              </a:spcBef>
              <a:spcAft>
                <a:spcPct val="0"/>
              </a:spcAft>
              <a:buClr>
                <a:srgbClr val="336699"/>
              </a:buClr>
              <a:buFont typeface="Wingdings" pitchFamily="2" charset="2"/>
              <a:buChar char="v"/>
              <a:defRPr kumimoji="1" sz="2000">
                <a:solidFill>
                  <a:srgbClr val="333399"/>
                </a:solidFill>
                <a:latin typeface="+mn-lt"/>
                <a:ea typeface="+mn-ea"/>
              </a:defRPr>
            </a:lvl9pPr>
          </a:lstStyle>
          <a:p>
            <a:pPr marL="0" indent="0">
              <a:lnSpc>
                <a:spcPct val="160000"/>
              </a:lnSpc>
              <a:spcBef>
                <a:spcPct val="0"/>
              </a:spcBef>
              <a:buClr>
                <a:schemeClr val="tx1"/>
              </a:buClr>
              <a:buFont typeface="Wingdings" panose="05000000000000000000" pitchFamily="2" charset="2"/>
              <a:buNone/>
              <a:defRPr/>
            </a:pPr>
            <a:r>
              <a:rPr lang="en-US" altLang="zh-CN" sz="2400" b="1" kern="0" dirty="0" smtClean="0">
                <a:latin typeface="宋体" panose="02010600030101010101" pitchFamily="2" charset="-122"/>
              </a:rPr>
              <a:t>    </a:t>
            </a:r>
            <a:r>
              <a:rPr lang="zh-CN" altLang="en-US" sz="2400" b="1" kern="0" dirty="0" smtClean="0">
                <a:latin typeface="宋体" panose="02010600030101010101" pitchFamily="2" charset="-122"/>
              </a:rPr>
              <a:t>交流电动机无换向器，具有</a:t>
            </a:r>
            <a:r>
              <a:rPr lang="zh-CN" altLang="en-US" sz="2400" b="1" kern="0" dirty="0" smtClean="0">
                <a:solidFill>
                  <a:srgbClr val="FF0000"/>
                </a:solidFill>
                <a:latin typeface="宋体" panose="02010600030101010101" pitchFamily="2" charset="-122"/>
              </a:rPr>
              <a:t>结构简单</a:t>
            </a:r>
            <a:r>
              <a:rPr lang="zh-CN" altLang="en-US" sz="2400" b="1" kern="0" dirty="0" smtClean="0">
                <a:latin typeface="宋体" panose="02010600030101010101" pitchFamily="2" charset="-122"/>
              </a:rPr>
              <a:t>、</a:t>
            </a:r>
            <a:r>
              <a:rPr lang="zh-CN" altLang="en-US" sz="2400" b="1" kern="0" dirty="0" smtClean="0">
                <a:solidFill>
                  <a:srgbClr val="FF0000"/>
                </a:solidFill>
                <a:latin typeface="宋体" panose="02010600030101010101" pitchFamily="2" charset="-122"/>
              </a:rPr>
              <a:t>体积小</a:t>
            </a:r>
            <a:r>
              <a:rPr lang="zh-CN" altLang="en-US" sz="2400" b="1" kern="0" dirty="0" smtClean="0">
                <a:latin typeface="宋体" panose="02010600030101010101" pitchFamily="2" charset="-122"/>
              </a:rPr>
              <a:t>、</a:t>
            </a:r>
            <a:r>
              <a:rPr lang="zh-CN" altLang="en-US" sz="2400" b="1" kern="0" dirty="0" smtClean="0">
                <a:solidFill>
                  <a:srgbClr val="FF0000"/>
                </a:solidFill>
                <a:latin typeface="宋体" panose="02010600030101010101" pitchFamily="2" charset="-122"/>
              </a:rPr>
              <a:t>运行可靠</a:t>
            </a:r>
            <a:r>
              <a:rPr lang="zh-CN" altLang="en-US" sz="2400" b="1" kern="0" dirty="0" smtClean="0">
                <a:latin typeface="宋体" panose="02010600030101010101" pitchFamily="2" charset="-122"/>
              </a:rPr>
              <a:t>等优点，不但可以提高单</a:t>
            </a:r>
            <a:r>
              <a:rPr lang="zh-CN" altLang="en-US" sz="2400" b="1" kern="0" dirty="0">
                <a:latin typeface="宋体" panose="02010600030101010101" pitchFamily="2" charset="-122"/>
              </a:rPr>
              <a:t>台</a:t>
            </a:r>
            <a:r>
              <a:rPr lang="zh-CN" altLang="en-US" sz="2400" b="1" kern="0" dirty="0" smtClean="0">
                <a:latin typeface="宋体" panose="02010600030101010101" pitchFamily="2" charset="-122"/>
              </a:rPr>
              <a:t>机车的功率，而且由于其具有硬特性使机车具备良好的防止动轮空转打滑的性能。</a:t>
            </a:r>
          </a:p>
          <a:p>
            <a:pPr marL="0" indent="0">
              <a:lnSpc>
                <a:spcPct val="160000"/>
              </a:lnSpc>
              <a:spcBef>
                <a:spcPct val="0"/>
              </a:spcBef>
              <a:buClr>
                <a:schemeClr val="tx1"/>
              </a:buClr>
              <a:buFont typeface="Wingdings" panose="05000000000000000000" pitchFamily="2" charset="2"/>
              <a:buNone/>
              <a:defRPr/>
            </a:pPr>
            <a:r>
              <a:rPr lang="zh-CN" altLang="en-US" sz="2400" b="1" kern="0" dirty="0" smtClean="0">
                <a:latin typeface="宋体" panose="02010600030101010101" pitchFamily="2" charset="-122"/>
              </a:rPr>
              <a:t>    交流异步电动机的</a:t>
            </a:r>
            <a:r>
              <a:rPr lang="zh-CN" altLang="en-US" sz="2400" b="1" kern="0" dirty="0" smtClean="0">
                <a:solidFill>
                  <a:srgbClr val="0000CC"/>
                </a:solidFill>
                <a:latin typeface="宋体" panose="02010600030101010101" pitchFamily="2" charset="-122"/>
              </a:rPr>
              <a:t>转速</a:t>
            </a:r>
            <a:r>
              <a:rPr lang="zh-CN" altLang="en-US" sz="2400" b="1" kern="0" dirty="0" smtClean="0">
                <a:latin typeface="宋体" panose="02010600030101010101" pitchFamily="2" charset="-122"/>
              </a:rPr>
              <a:t>主要决定于它的</a:t>
            </a:r>
            <a:r>
              <a:rPr lang="zh-CN" altLang="en-US" sz="2400" b="1" kern="0" dirty="0" smtClean="0">
                <a:solidFill>
                  <a:srgbClr val="0000CC"/>
                </a:solidFill>
                <a:latin typeface="宋体" panose="02010600030101010101" pitchFamily="2" charset="-122"/>
              </a:rPr>
              <a:t>供电电源的频率</a:t>
            </a:r>
            <a:r>
              <a:rPr lang="zh-CN" altLang="en-US" sz="2400" b="1" kern="0" dirty="0" smtClean="0">
                <a:latin typeface="宋体" panose="02010600030101010101" pitchFamily="2" charset="-122"/>
              </a:rPr>
              <a:t>，因此交流电传动的关键是在电网电源和交流牵引电动机之间设置一个功率大、调频宽的</a:t>
            </a:r>
            <a:r>
              <a:rPr lang="zh-CN" altLang="en-US" sz="2400" b="1" kern="0" dirty="0" smtClean="0">
                <a:solidFill>
                  <a:srgbClr val="0000CC"/>
                </a:solidFill>
                <a:latin typeface="宋体" panose="02010600030101010101" pitchFamily="2" charset="-122"/>
              </a:rPr>
              <a:t>变压变频装置（</a:t>
            </a:r>
            <a:r>
              <a:rPr lang="en-US" altLang="zh-CN" sz="2400" b="1" kern="0" dirty="0" smtClean="0">
                <a:solidFill>
                  <a:srgbClr val="0000CC"/>
                </a:solidFill>
              </a:rPr>
              <a:t>VVVF</a:t>
            </a:r>
            <a:r>
              <a:rPr lang="zh-CN" altLang="en-US" sz="2400" b="1" kern="0" dirty="0" smtClean="0">
                <a:solidFill>
                  <a:srgbClr val="0000CC"/>
                </a:solidFill>
                <a:latin typeface="宋体" panose="02010600030101010101" pitchFamily="2" charset="-122"/>
              </a:rPr>
              <a:t>）</a:t>
            </a:r>
            <a:r>
              <a:rPr lang="zh-CN" altLang="en-US" sz="2400" b="1" kern="0" dirty="0" smtClean="0">
                <a:latin typeface="宋体" panose="02010600030101010101" pitchFamily="2" charset="-122"/>
              </a:rPr>
              <a:t>，以满足交流牵引电动机的调速要求 。</a:t>
            </a:r>
            <a:endParaRPr lang="zh-CN" altLang="en-US" sz="2400" b="1" kern="0" dirty="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build="p"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617810" y="2849926"/>
            <a:ext cx="7772400" cy="1296987"/>
          </a:xfrm>
          <a:prstGeom prst="rect">
            <a:avLst/>
          </a:prstGeom>
          <a:noFill/>
          <a:ln w="9525">
            <a:noFill/>
            <a:miter lim="800000"/>
            <a:headEnd/>
            <a:tailEnd/>
          </a:ln>
          <a:effectLst/>
        </p:spPr>
        <p:txBody>
          <a:bodyPr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lnSpc>
                <a:spcPct val="110000"/>
              </a:lnSpc>
              <a:buFont typeface="Wingdings" pitchFamily="2" charset="2"/>
              <a:buNone/>
              <a:defRPr/>
            </a:pPr>
            <a:r>
              <a:rPr kumimoji="1" lang="zh-CN" altLang="en-US" sz="7200" b="1" spc="50" dirty="0">
                <a:ln w="11430"/>
                <a:solidFill>
                  <a:srgbClr val="C00000"/>
                </a:solidFill>
                <a:effectLst>
                  <a:outerShdw blurRad="76200" dist="50800" dir="5400000" algn="tl" rotWithShape="0">
                    <a:srgbClr val="000000">
                      <a:alpha val="65000"/>
                    </a:srgbClr>
                  </a:outerShdw>
                </a:effectLst>
                <a:latin typeface="微软雅黑" pitchFamily="34" charset="-122"/>
                <a:ea typeface="微软雅黑" pitchFamily="34" charset="-122"/>
                <a:cs typeface="+mj-cs"/>
              </a:rPr>
              <a:t> 谢 谢！</a:t>
            </a:r>
            <a:endParaRPr kumimoji="1" lang="en-US" altLang="zh-CN" sz="7200" b="1" spc="50" dirty="0">
              <a:ln w="11430"/>
              <a:solidFill>
                <a:srgbClr val="C00000"/>
              </a:solidFill>
              <a:effectLst>
                <a:outerShdw blurRad="76200" dist="50800" dir="5400000" algn="tl" rotWithShape="0">
                  <a:srgbClr val="000000">
                    <a:alpha val="65000"/>
                  </a:srgbClr>
                </a:outerShdw>
              </a:effectLst>
              <a:latin typeface="微软雅黑" pitchFamily="34" charset="-122"/>
              <a:ea typeface="微软雅黑" pitchFamily="34" charset="-122"/>
              <a:cs typeface="+mj-cs"/>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日期占位符 3"/>
          <p:cNvSpPr>
            <a:spLocks noGrp="1"/>
          </p:cNvSpPr>
          <p:nvPr>
            <p:ph type="dt"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endParaRPr lang="en-US" altLang="zh-CN" sz="1400">
              <a:solidFill>
                <a:schemeClr val="tx1"/>
              </a:solidFill>
              <a:ea typeface="宋体" panose="02010600030101010101" pitchFamily="2" charset="-122"/>
            </a:endParaRPr>
          </a:p>
        </p:txBody>
      </p:sp>
      <p:sp>
        <p:nvSpPr>
          <p:cNvPr id="8" name="Rectangle 3"/>
          <p:cNvSpPr txBox="1">
            <a:spLocks noChangeArrowheads="1"/>
          </p:cNvSpPr>
          <p:nvPr/>
        </p:nvSpPr>
        <p:spPr bwMode="auto">
          <a:xfrm>
            <a:off x="762000" y="1428750"/>
            <a:ext cx="77724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lnSpc>
                <a:spcPct val="120000"/>
              </a:lnSpc>
              <a:spcBef>
                <a:spcPct val="20000"/>
              </a:spcBef>
              <a:spcAft>
                <a:spcPct val="0"/>
              </a:spcAft>
              <a:buClr>
                <a:srgbClr val="336699"/>
              </a:buClr>
              <a:buFont typeface="Wingdings" panose="05000000000000000000" pitchFamily="2" charset="2"/>
              <a:buChar char="v"/>
              <a:defRPr kumimoji="1" sz="2800">
                <a:solidFill>
                  <a:srgbClr val="333399"/>
                </a:solidFill>
                <a:latin typeface="+mn-lt"/>
                <a:ea typeface="+mn-ea"/>
                <a:cs typeface="+mn-cs"/>
              </a:defRPr>
            </a:lvl1pPr>
            <a:lvl2pPr marL="742950" indent="-285750" algn="l" rtl="0" eaLnBrk="0" fontAlgn="base" hangingPunct="0">
              <a:lnSpc>
                <a:spcPct val="120000"/>
              </a:lnSpc>
              <a:spcBef>
                <a:spcPct val="20000"/>
              </a:spcBef>
              <a:spcAft>
                <a:spcPct val="0"/>
              </a:spcAft>
              <a:buClr>
                <a:srgbClr val="336699"/>
              </a:buClr>
              <a:buFont typeface="Wingdings" panose="05000000000000000000" pitchFamily="2" charset="2"/>
              <a:buChar char="w"/>
              <a:defRPr kumimoji="1" sz="2000">
                <a:solidFill>
                  <a:srgbClr val="333399"/>
                </a:solidFill>
                <a:latin typeface="+mn-lt"/>
                <a:ea typeface="+mn-ea"/>
              </a:defRPr>
            </a:lvl2pPr>
            <a:lvl3pPr marL="1143000" indent="-228600" algn="l" rtl="0" eaLnBrk="0" fontAlgn="base" hangingPunct="0">
              <a:lnSpc>
                <a:spcPct val="120000"/>
              </a:lnSpc>
              <a:spcBef>
                <a:spcPct val="20000"/>
              </a:spcBef>
              <a:spcAft>
                <a:spcPct val="0"/>
              </a:spcAft>
              <a:buClr>
                <a:srgbClr val="336699"/>
              </a:buClr>
              <a:buFont typeface="Wingdings" panose="05000000000000000000" pitchFamily="2" charset="2"/>
              <a:buChar char=""/>
              <a:defRPr kumimoji="1" sz="2000">
                <a:solidFill>
                  <a:srgbClr val="333399"/>
                </a:solidFill>
                <a:latin typeface="+mn-lt"/>
                <a:ea typeface="+mn-ea"/>
              </a:defRPr>
            </a:lvl3pPr>
            <a:lvl4pPr marL="1600200" indent="-228600" algn="l" rtl="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mn-lt"/>
                <a:ea typeface="+mn-ea"/>
              </a:defRPr>
            </a:lvl4pPr>
            <a:lvl5pPr marL="2057400" indent="-228600" algn="l" rtl="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mn-lt"/>
                <a:ea typeface="+mn-ea"/>
              </a:defRPr>
            </a:lvl5pPr>
            <a:lvl6pPr marL="2514600" indent="-228600" algn="l" rtl="0" fontAlgn="base">
              <a:lnSpc>
                <a:spcPct val="120000"/>
              </a:lnSpc>
              <a:spcBef>
                <a:spcPct val="20000"/>
              </a:spcBef>
              <a:spcAft>
                <a:spcPct val="0"/>
              </a:spcAft>
              <a:buClr>
                <a:srgbClr val="336699"/>
              </a:buClr>
              <a:buFont typeface="Wingdings" pitchFamily="2" charset="2"/>
              <a:buChar char="v"/>
              <a:defRPr kumimoji="1" sz="2000">
                <a:solidFill>
                  <a:srgbClr val="333399"/>
                </a:solidFill>
                <a:latin typeface="+mn-lt"/>
                <a:ea typeface="+mn-ea"/>
              </a:defRPr>
            </a:lvl6pPr>
            <a:lvl7pPr marL="2971800" indent="-228600" algn="l" rtl="0" fontAlgn="base">
              <a:lnSpc>
                <a:spcPct val="120000"/>
              </a:lnSpc>
              <a:spcBef>
                <a:spcPct val="20000"/>
              </a:spcBef>
              <a:spcAft>
                <a:spcPct val="0"/>
              </a:spcAft>
              <a:buClr>
                <a:srgbClr val="336699"/>
              </a:buClr>
              <a:buFont typeface="Wingdings" pitchFamily="2" charset="2"/>
              <a:buChar char="v"/>
              <a:defRPr kumimoji="1" sz="2000">
                <a:solidFill>
                  <a:srgbClr val="333399"/>
                </a:solidFill>
                <a:latin typeface="+mn-lt"/>
                <a:ea typeface="+mn-ea"/>
              </a:defRPr>
            </a:lvl7pPr>
            <a:lvl8pPr marL="3429000" indent="-228600" algn="l" rtl="0" fontAlgn="base">
              <a:lnSpc>
                <a:spcPct val="120000"/>
              </a:lnSpc>
              <a:spcBef>
                <a:spcPct val="20000"/>
              </a:spcBef>
              <a:spcAft>
                <a:spcPct val="0"/>
              </a:spcAft>
              <a:buClr>
                <a:srgbClr val="336699"/>
              </a:buClr>
              <a:buFont typeface="Wingdings" pitchFamily="2" charset="2"/>
              <a:buChar char="v"/>
              <a:defRPr kumimoji="1" sz="2000">
                <a:solidFill>
                  <a:srgbClr val="333399"/>
                </a:solidFill>
                <a:latin typeface="+mn-lt"/>
                <a:ea typeface="+mn-ea"/>
              </a:defRPr>
            </a:lvl8pPr>
            <a:lvl9pPr marL="3886200" indent="-228600" algn="l" rtl="0" fontAlgn="base">
              <a:lnSpc>
                <a:spcPct val="120000"/>
              </a:lnSpc>
              <a:spcBef>
                <a:spcPct val="20000"/>
              </a:spcBef>
              <a:spcAft>
                <a:spcPct val="0"/>
              </a:spcAft>
              <a:buClr>
                <a:srgbClr val="336699"/>
              </a:buClr>
              <a:buFont typeface="Wingdings" pitchFamily="2" charset="2"/>
              <a:buChar char="v"/>
              <a:defRPr kumimoji="1" sz="2000">
                <a:solidFill>
                  <a:srgbClr val="333399"/>
                </a:solidFill>
                <a:latin typeface="+mn-lt"/>
                <a:ea typeface="+mn-ea"/>
              </a:defRPr>
            </a:lvl9pPr>
          </a:lstStyle>
          <a:p>
            <a:pPr>
              <a:lnSpc>
                <a:spcPct val="90000"/>
              </a:lnSpc>
              <a:defRPr/>
            </a:pPr>
            <a:r>
              <a:rPr lang="zh-CN" altLang="en-US" b="1" kern="0" dirty="0" smtClean="0">
                <a:ea typeface="楷体_GB2312" pitchFamily="49" charset="-122"/>
              </a:rPr>
              <a:t>动车组，亦称</a:t>
            </a:r>
            <a:r>
              <a:rPr lang="zh-CN" altLang="en-US" b="1" kern="0" dirty="0" smtClean="0">
                <a:solidFill>
                  <a:srgbClr val="FF0000"/>
                </a:solidFill>
                <a:ea typeface="楷体_GB2312" pitchFamily="49" charset="-122"/>
              </a:rPr>
              <a:t>多动力列车组合</a:t>
            </a:r>
            <a:r>
              <a:rPr lang="zh-CN" altLang="en-US" b="1" kern="0" dirty="0" smtClean="0">
                <a:ea typeface="楷体_GB2312" pitchFamily="49" charset="-122"/>
              </a:rPr>
              <a:t>（</a:t>
            </a:r>
            <a:r>
              <a:rPr lang="en-US" altLang="zh-CN" b="1" kern="0" dirty="0" smtClean="0">
                <a:ea typeface="楷体_GB2312" pitchFamily="49" charset="-122"/>
              </a:rPr>
              <a:t>power train sets</a:t>
            </a:r>
            <a:r>
              <a:rPr lang="zh-CN" altLang="en-US" b="1" kern="0" dirty="0" smtClean="0">
                <a:ea typeface="楷体_GB2312" pitchFamily="49" charset="-122"/>
              </a:rPr>
              <a:t>），是铁路列车的一种。把带动力的</a:t>
            </a:r>
            <a:r>
              <a:rPr lang="zh-CN" altLang="en-US" b="1" kern="0" dirty="0" smtClean="0">
                <a:solidFill>
                  <a:srgbClr val="FF0000"/>
                </a:solidFill>
                <a:ea typeface="楷体_GB2312" pitchFamily="49" charset="-122"/>
              </a:rPr>
              <a:t>动力车</a:t>
            </a:r>
            <a:r>
              <a:rPr lang="zh-CN" altLang="en-US" b="1" kern="0" dirty="0" smtClean="0">
                <a:ea typeface="楷体_GB2312" pitchFamily="49" charset="-122"/>
              </a:rPr>
              <a:t>与</a:t>
            </a:r>
            <a:r>
              <a:rPr lang="zh-CN" altLang="en-US" b="1" kern="0" dirty="0" smtClean="0">
                <a:solidFill>
                  <a:srgbClr val="FF0000"/>
                </a:solidFill>
                <a:ea typeface="楷体_GB2312" pitchFamily="49" charset="-122"/>
              </a:rPr>
              <a:t>非动力</a:t>
            </a:r>
            <a:r>
              <a:rPr lang="zh-CN" altLang="en-US" b="1" kern="0" dirty="0" smtClean="0">
                <a:ea typeface="楷体_GB2312" pitchFamily="49" charset="-122"/>
              </a:rPr>
              <a:t>车按照预定的参数组合在一起，列车两端分别设有</a:t>
            </a:r>
            <a:r>
              <a:rPr lang="zh-CN" altLang="en-US" b="1" kern="0" dirty="0" smtClean="0">
                <a:solidFill>
                  <a:srgbClr val="FF0000"/>
                </a:solidFill>
                <a:ea typeface="楷体_GB2312" pitchFamily="49" charset="-122"/>
              </a:rPr>
              <a:t>司机室进行驾驶操作</a:t>
            </a:r>
            <a:r>
              <a:rPr lang="zh-CN" altLang="en-US" b="1" kern="0" dirty="0" smtClean="0">
                <a:ea typeface="楷体_GB2312" pitchFamily="49" charset="-122"/>
              </a:rPr>
              <a:t>，</a:t>
            </a:r>
            <a:r>
              <a:rPr lang="zh-CN" altLang="en-US" b="1" kern="0" dirty="0" smtClean="0">
                <a:solidFill>
                  <a:srgbClr val="FF0000"/>
                </a:solidFill>
                <a:ea typeface="楷体_GB2312" pitchFamily="49" charset="-122"/>
              </a:rPr>
              <a:t>旅客列车</a:t>
            </a:r>
            <a:r>
              <a:rPr lang="zh-CN" altLang="en-US" b="1" kern="0" dirty="0" smtClean="0">
                <a:ea typeface="楷体_GB2312" pitchFamily="49" charset="-122"/>
              </a:rPr>
              <a:t>配备现代化服务设施的一组列车。</a:t>
            </a:r>
          </a:p>
          <a:p>
            <a:pPr>
              <a:lnSpc>
                <a:spcPct val="90000"/>
              </a:lnSpc>
              <a:defRPr/>
            </a:pPr>
            <a:endParaRPr lang="en-US" altLang="zh-CN" b="1" kern="0" dirty="0" smtClean="0">
              <a:ea typeface="楷体_GB2312" pitchFamily="49" charset="-122"/>
            </a:endParaRPr>
          </a:p>
          <a:p>
            <a:pPr>
              <a:lnSpc>
                <a:spcPct val="90000"/>
              </a:lnSpc>
              <a:defRPr/>
            </a:pPr>
            <a:endParaRPr lang="zh-CN" altLang="en-US" sz="2400" b="1" kern="0" dirty="0" smtClean="0">
              <a:ea typeface="楷体_GB2312" pitchFamily="49" charset="-122"/>
            </a:endParaRPr>
          </a:p>
        </p:txBody>
      </p:sp>
      <p:graphicFrame>
        <p:nvGraphicFramePr>
          <p:cNvPr id="19460" name="Object 2"/>
          <p:cNvGraphicFramePr>
            <a:graphicFrameLocks noChangeAspect="1"/>
          </p:cNvGraphicFramePr>
          <p:nvPr/>
        </p:nvGraphicFramePr>
        <p:xfrm>
          <a:off x="0" y="3714750"/>
          <a:ext cx="9144000" cy="1579563"/>
        </p:xfrm>
        <a:graphic>
          <a:graphicData uri="http://schemas.openxmlformats.org/presentationml/2006/ole">
            <mc:AlternateContent xmlns:mc="http://schemas.openxmlformats.org/markup-compatibility/2006">
              <mc:Choice xmlns:v="urn:schemas-microsoft-com:vml" Requires="v">
                <p:oleObj spid="_x0000_s19504" r:id="rId3" imgW="6867525" imgH="1209675" progId="Excel.Sheet.8">
                  <p:embed/>
                </p:oleObj>
              </mc:Choice>
              <mc:Fallback>
                <p:oleObj r:id="rId3" imgW="6867525" imgH="1209675" progId="Excel.Sheet.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714750"/>
                        <a:ext cx="9144000" cy="157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61" name="Rectangle 3"/>
          <p:cNvSpPr>
            <a:spLocks noChangeArrowheads="1"/>
          </p:cNvSpPr>
          <p:nvPr/>
        </p:nvSpPr>
        <p:spPr bwMode="auto">
          <a:xfrm>
            <a:off x="1143000" y="5072063"/>
            <a:ext cx="74168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r>
              <a:rPr lang="zh-CN" altLang="zh-CN" sz="2400" b="1" dirty="0">
                <a:solidFill>
                  <a:schemeClr val="tx1"/>
                </a:solidFill>
                <a:ea typeface="宋体" panose="02010600030101010101" pitchFamily="2" charset="-122"/>
              </a:rPr>
              <a:t>T： Trailer拖车 　         M：Motor动车　       </a:t>
            </a:r>
          </a:p>
          <a:p>
            <a:pPr eaLnBrk="1" hangingPunct="1">
              <a:lnSpc>
                <a:spcPct val="100000"/>
              </a:lnSpc>
              <a:spcBef>
                <a:spcPct val="0"/>
              </a:spcBef>
              <a:buClrTx/>
              <a:buFontTx/>
              <a:buNone/>
            </a:pPr>
            <a:r>
              <a:rPr lang="zh-CN" altLang="zh-CN" sz="2400" b="1" dirty="0">
                <a:solidFill>
                  <a:schemeClr val="tx1"/>
                </a:solidFill>
                <a:ea typeface="宋体" panose="02010600030101010101" pitchFamily="2" charset="-122"/>
              </a:rPr>
              <a:t>C：Cabin驾驶室车　    K：Kitchen带酒吧车</a:t>
            </a:r>
          </a:p>
          <a:p>
            <a:pPr eaLnBrk="1" hangingPunct="1">
              <a:lnSpc>
                <a:spcPct val="100000"/>
              </a:lnSpc>
              <a:spcBef>
                <a:spcPct val="0"/>
              </a:spcBef>
              <a:buClrTx/>
              <a:buFontTx/>
              <a:buNone/>
            </a:pPr>
            <a:r>
              <a:rPr lang="zh-CN" altLang="zh-CN" sz="2400" b="1" dirty="0">
                <a:solidFill>
                  <a:schemeClr val="tx1"/>
                </a:solidFill>
                <a:ea typeface="宋体" panose="02010600030101010101" pitchFamily="2" charset="-122"/>
              </a:rPr>
              <a:t>S：Special一等车         P：Pantograph受电弓</a:t>
            </a:r>
          </a:p>
        </p:txBody>
      </p:sp>
      <p:sp>
        <p:nvSpPr>
          <p:cNvPr id="19462" name="Rectangle 58"/>
          <p:cNvSpPr>
            <a:spLocks noChangeArrowheads="1"/>
          </p:cNvSpPr>
          <p:nvPr/>
        </p:nvSpPr>
        <p:spPr bwMode="auto">
          <a:xfrm>
            <a:off x="790575" y="149225"/>
            <a:ext cx="6096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kumimoji="0" lang="en-US" altLang="zh-CN" sz="3600">
                <a:solidFill>
                  <a:schemeClr val="tx2"/>
                </a:solidFill>
                <a:latin typeface="黑体" panose="02010609060101010101" pitchFamily="49" charset="-122"/>
              </a:rPr>
              <a:t>2.2 </a:t>
            </a:r>
            <a:r>
              <a:rPr kumimoji="0" lang="zh-CN" altLang="en-US" sz="3600">
                <a:solidFill>
                  <a:schemeClr val="tx2"/>
                </a:solidFill>
                <a:latin typeface="黑体" panose="02010609060101010101" pitchFamily="49" charset="-122"/>
              </a:rPr>
              <a:t>动车组</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日期占位符 3"/>
          <p:cNvSpPr>
            <a:spLocks noGrp="1"/>
          </p:cNvSpPr>
          <p:nvPr>
            <p:ph type="dt" sz="quarter" idx="4294967295"/>
          </p:nvPr>
        </p:nvSpPr>
        <p:spPr bwMode="auto">
          <a:xfrm>
            <a:off x="0" y="0"/>
            <a:ext cx="0" cy="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endParaRPr lang="en-US" altLang="zh-CN" sz="1400">
              <a:solidFill>
                <a:schemeClr val="tx1"/>
              </a:solidFill>
              <a:ea typeface="宋体" panose="02010600030101010101" pitchFamily="2" charset="-122"/>
            </a:endParaRPr>
          </a:p>
        </p:txBody>
      </p:sp>
      <p:sp>
        <p:nvSpPr>
          <p:cNvPr id="4" name="Rectangle 3"/>
          <p:cNvSpPr txBox="1">
            <a:spLocks noChangeArrowheads="1"/>
          </p:cNvSpPr>
          <p:nvPr/>
        </p:nvSpPr>
        <p:spPr bwMode="auto">
          <a:xfrm>
            <a:off x="790575" y="1406525"/>
            <a:ext cx="8137525"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lnSpc>
                <a:spcPct val="120000"/>
              </a:lnSpc>
              <a:spcBef>
                <a:spcPct val="20000"/>
              </a:spcBef>
              <a:spcAft>
                <a:spcPct val="0"/>
              </a:spcAft>
              <a:buClr>
                <a:srgbClr val="336699"/>
              </a:buClr>
              <a:buFont typeface="Wingdings" panose="05000000000000000000" pitchFamily="2" charset="2"/>
              <a:buChar char="v"/>
              <a:defRPr kumimoji="1" sz="2800">
                <a:solidFill>
                  <a:srgbClr val="333399"/>
                </a:solidFill>
                <a:latin typeface="+mn-lt"/>
                <a:ea typeface="+mn-ea"/>
                <a:cs typeface="+mn-cs"/>
              </a:defRPr>
            </a:lvl1pPr>
            <a:lvl2pPr marL="742950" indent="-285750" algn="l" rtl="0" eaLnBrk="0" fontAlgn="base" hangingPunct="0">
              <a:lnSpc>
                <a:spcPct val="120000"/>
              </a:lnSpc>
              <a:spcBef>
                <a:spcPct val="20000"/>
              </a:spcBef>
              <a:spcAft>
                <a:spcPct val="0"/>
              </a:spcAft>
              <a:buClr>
                <a:srgbClr val="336699"/>
              </a:buClr>
              <a:buFont typeface="Wingdings" panose="05000000000000000000" pitchFamily="2" charset="2"/>
              <a:buChar char="w"/>
              <a:defRPr kumimoji="1" sz="2000">
                <a:solidFill>
                  <a:srgbClr val="333399"/>
                </a:solidFill>
                <a:latin typeface="+mn-lt"/>
                <a:ea typeface="+mn-ea"/>
              </a:defRPr>
            </a:lvl2pPr>
            <a:lvl3pPr marL="1143000" indent="-228600" algn="l" rtl="0" eaLnBrk="0" fontAlgn="base" hangingPunct="0">
              <a:lnSpc>
                <a:spcPct val="120000"/>
              </a:lnSpc>
              <a:spcBef>
                <a:spcPct val="20000"/>
              </a:spcBef>
              <a:spcAft>
                <a:spcPct val="0"/>
              </a:spcAft>
              <a:buClr>
                <a:srgbClr val="336699"/>
              </a:buClr>
              <a:buFont typeface="Wingdings" panose="05000000000000000000" pitchFamily="2" charset="2"/>
              <a:buChar char=""/>
              <a:defRPr kumimoji="1" sz="2000">
                <a:solidFill>
                  <a:srgbClr val="333399"/>
                </a:solidFill>
                <a:latin typeface="+mn-lt"/>
                <a:ea typeface="+mn-ea"/>
              </a:defRPr>
            </a:lvl3pPr>
            <a:lvl4pPr marL="1600200" indent="-228600" algn="l" rtl="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mn-lt"/>
                <a:ea typeface="+mn-ea"/>
              </a:defRPr>
            </a:lvl4pPr>
            <a:lvl5pPr marL="2057400" indent="-228600" algn="l" rtl="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mn-lt"/>
                <a:ea typeface="+mn-ea"/>
              </a:defRPr>
            </a:lvl5pPr>
            <a:lvl6pPr marL="2514600" indent="-228600" algn="l" rtl="0" fontAlgn="base">
              <a:lnSpc>
                <a:spcPct val="120000"/>
              </a:lnSpc>
              <a:spcBef>
                <a:spcPct val="20000"/>
              </a:spcBef>
              <a:spcAft>
                <a:spcPct val="0"/>
              </a:spcAft>
              <a:buClr>
                <a:srgbClr val="336699"/>
              </a:buClr>
              <a:buFont typeface="Wingdings" pitchFamily="2" charset="2"/>
              <a:buChar char="v"/>
              <a:defRPr kumimoji="1" sz="2000">
                <a:solidFill>
                  <a:srgbClr val="333399"/>
                </a:solidFill>
                <a:latin typeface="+mn-lt"/>
                <a:ea typeface="+mn-ea"/>
              </a:defRPr>
            </a:lvl6pPr>
            <a:lvl7pPr marL="2971800" indent="-228600" algn="l" rtl="0" fontAlgn="base">
              <a:lnSpc>
                <a:spcPct val="120000"/>
              </a:lnSpc>
              <a:spcBef>
                <a:spcPct val="20000"/>
              </a:spcBef>
              <a:spcAft>
                <a:spcPct val="0"/>
              </a:spcAft>
              <a:buClr>
                <a:srgbClr val="336699"/>
              </a:buClr>
              <a:buFont typeface="Wingdings" pitchFamily="2" charset="2"/>
              <a:buChar char="v"/>
              <a:defRPr kumimoji="1" sz="2000">
                <a:solidFill>
                  <a:srgbClr val="333399"/>
                </a:solidFill>
                <a:latin typeface="+mn-lt"/>
                <a:ea typeface="+mn-ea"/>
              </a:defRPr>
            </a:lvl7pPr>
            <a:lvl8pPr marL="3429000" indent="-228600" algn="l" rtl="0" fontAlgn="base">
              <a:lnSpc>
                <a:spcPct val="120000"/>
              </a:lnSpc>
              <a:spcBef>
                <a:spcPct val="20000"/>
              </a:spcBef>
              <a:spcAft>
                <a:spcPct val="0"/>
              </a:spcAft>
              <a:buClr>
                <a:srgbClr val="336699"/>
              </a:buClr>
              <a:buFont typeface="Wingdings" pitchFamily="2" charset="2"/>
              <a:buChar char="v"/>
              <a:defRPr kumimoji="1" sz="2000">
                <a:solidFill>
                  <a:srgbClr val="333399"/>
                </a:solidFill>
                <a:latin typeface="+mn-lt"/>
                <a:ea typeface="+mn-ea"/>
              </a:defRPr>
            </a:lvl8pPr>
            <a:lvl9pPr marL="3886200" indent="-228600" algn="l" rtl="0" fontAlgn="base">
              <a:lnSpc>
                <a:spcPct val="120000"/>
              </a:lnSpc>
              <a:spcBef>
                <a:spcPct val="20000"/>
              </a:spcBef>
              <a:spcAft>
                <a:spcPct val="0"/>
              </a:spcAft>
              <a:buClr>
                <a:srgbClr val="336699"/>
              </a:buClr>
              <a:buFont typeface="Wingdings" pitchFamily="2" charset="2"/>
              <a:buChar char="v"/>
              <a:defRPr kumimoji="1" sz="2000">
                <a:solidFill>
                  <a:srgbClr val="333399"/>
                </a:solidFill>
                <a:latin typeface="+mn-lt"/>
                <a:ea typeface="+mn-ea"/>
              </a:defRPr>
            </a:lvl9pPr>
          </a:lstStyle>
          <a:p>
            <a:pPr>
              <a:buFontTx/>
              <a:buNone/>
              <a:defRPr/>
            </a:pPr>
            <a:r>
              <a:rPr lang="zh-CN" altLang="zh-CN" sz="2400" kern="0" dirty="0" smtClean="0"/>
              <a:t>按</a:t>
            </a:r>
            <a:r>
              <a:rPr lang="zh-CN" altLang="zh-CN" sz="2400" kern="0" dirty="0" smtClean="0">
                <a:solidFill>
                  <a:srgbClr val="FF0000"/>
                </a:solidFill>
              </a:rPr>
              <a:t>牵引动力</a:t>
            </a:r>
            <a:r>
              <a:rPr lang="zh-CN" altLang="zh-CN" sz="2400" kern="0" dirty="0" smtClean="0"/>
              <a:t>分：</a:t>
            </a:r>
          </a:p>
          <a:p>
            <a:pPr>
              <a:defRPr/>
            </a:pPr>
            <a:r>
              <a:rPr lang="zh-CN" altLang="zh-CN" sz="2400" kern="0" dirty="0" smtClean="0">
                <a:solidFill>
                  <a:schemeClr val="accent2"/>
                </a:solidFill>
              </a:rPr>
              <a:t>电动车组</a:t>
            </a:r>
            <a:r>
              <a:rPr lang="zh-CN" altLang="en-US" sz="2400" kern="0" dirty="0" smtClean="0"/>
              <a:t>：</a:t>
            </a:r>
            <a:r>
              <a:rPr lang="zh-CN" altLang="en-US" sz="2400" kern="0" dirty="0" smtClean="0">
                <a:solidFill>
                  <a:srgbClr val="FF0000"/>
                </a:solidFill>
              </a:rPr>
              <a:t>牵引接触网提供动力</a:t>
            </a:r>
            <a:endParaRPr lang="zh-CN" altLang="zh-CN" sz="2400" kern="0" dirty="0" smtClean="0">
              <a:solidFill>
                <a:srgbClr val="FF0000"/>
              </a:solidFill>
            </a:endParaRPr>
          </a:p>
          <a:p>
            <a:pPr>
              <a:defRPr/>
            </a:pPr>
            <a:r>
              <a:rPr lang="zh-CN" altLang="zh-CN" sz="2400" kern="0" dirty="0" smtClean="0">
                <a:solidFill>
                  <a:schemeClr val="accent2"/>
                </a:solidFill>
              </a:rPr>
              <a:t>内燃动车组</a:t>
            </a:r>
            <a:r>
              <a:rPr lang="zh-CN" altLang="en-US" sz="2400" kern="0" dirty="0" smtClean="0"/>
              <a:t>：由柴油机提供动力</a:t>
            </a:r>
            <a:endParaRPr lang="zh-CN" altLang="zh-CN" sz="2400" kern="0" dirty="0" smtClean="0"/>
          </a:p>
          <a:p>
            <a:pPr>
              <a:defRPr/>
            </a:pPr>
            <a:r>
              <a:rPr lang="zh-CN" altLang="zh-CN" sz="2400" kern="0" dirty="0" smtClean="0">
                <a:solidFill>
                  <a:schemeClr val="accent2"/>
                </a:solidFill>
              </a:rPr>
              <a:t>磁悬浮动车组</a:t>
            </a:r>
            <a:r>
              <a:rPr lang="zh-CN" altLang="en-US" sz="2400" kern="0" dirty="0" smtClean="0"/>
              <a:t>：电磁力提供动力</a:t>
            </a:r>
            <a:endParaRPr lang="zh-CN" altLang="zh-CN" sz="2400" kern="0" dirty="0" smtClean="0"/>
          </a:p>
        </p:txBody>
      </p:sp>
      <p:sp>
        <p:nvSpPr>
          <p:cNvPr id="20484" name="Rectangle 4"/>
          <p:cNvSpPr>
            <a:spLocks noChangeArrowheads="1"/>
          </p:cNvSpPr>
          <p:nvPr/>
        </p:nvSpPr>
        <p:spPr bwMode="auto">
          <a:xfrm>
            <a:off x="828675" y="3500438"/>
            <a:ext cx="8353425"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buClrTx/>
              <a:buFontTx/>
              <a:buNone/>
            </a:pPr>
            <a:r>
              <a:rPr lang="zh-CN" altLang="zh-CN" sz="2400">
                <a:solidFill>
                  <a:schemeClr val="tx1"/>
                </a:solidFill>
              </a:rPr>
              <a:t>按</a:t>
            </a:r>
            <a:r>
              <a:rPr lang="zh-CN" altLang="zh-CN" sz="2400">
                <a:solidFill>
                  <a:srgbClr val="FF0000"/>
                </a:solidFill>
              </a:rPr>
              <a:t>动力配置方式</a:t>
            </a:r>
            <a:r>
              <a:rPr lang="zh-CN" altLang="zh-CN" sz="2400">
                <a:solidFill>
                  <a:schemeClr val="tx1"/>
                </a:solidFill>
              </a:rPr>
              <a:t>分：</a:t>
            </a:r>
          </a:p>
          <a:p>
            <a:pPr eaLnBrk="1" hangingPunct="1">
              <a:lnSpc>
                <a:spcPct val="100000"/>
              </a:lnSpc>
              <a:buClrTx/>
              <a:buFontTx/>
              <a:buChar char="•"/>
            </a:pPr>
            <a:r>
              <a:rPr lang="zh-CN" altLang="zh-CN" sz="2400">
                <a:solidFill>
                  <a:schemeClr val="accent2"/>
                </a:solidFill>
              </a:rPr>
              <a:t>动力集中型</a:t>
            </a:r>
            <a:r>
              <a:rPr lang="zh-CN" altLang="en-US" sz="2400">
                <a:solidFill>
                  <a:schemeClr val="tx1"/>
                </a:solidFill>
              </a:rPr>
              <a:t>：指将整车动力集中在动车组一端或两端的车辆上，其余中间车辆不带动力</a:t>
            </a:r>
            <a:r>
              <a:rPr lang="en-US" altLang="zh-CN" sz="2400">
                <a:solidFill>
                  <a:schemeClr val="tx1"/>
                </a:solidFill>
              </a:rPr>
              <a:t>(</a:t>
            </a:r>
            <a:r>
              <a:rPr lang="zh-CN" altLang="en-US" sz="2400">
                <a:solidFill>
                  <a:schemeClr val="tx1"/>
                </a:solidFill>
              </a:rPr>
              <a:t>即为拖车</a:t>
            </a:r>
            <a:r>
              <a:rPr lang="en-US" altLang="zh-CN" sz="2400">
                <a:solidFill>
                  <a:schemeClr val="tx1"/>
                </a:solidFill>
              </a:rPr>
              <a:t>)</a:t>
            </a:r>
            <a:endParaRPr lang="zh-CN" altLang="zh-CN" sz="2400">
              <a:solidFill>
                <a:schemeClr val="tx1"/>
              </a:solidFill>
            </a:endParaRPr>
          </a:p>
          <a:p>
            <a:pPr eaLnBrk="1" hangingPunct="1">
              <a:lnSpc>
                <a:spcPct val="100000"/>
              </a:lnSpc>
              <a:buClrTx/>
              <a:buFontTx/>
              <a:buChar char="•"/>
            </a:pPr>
            <a:r>
              <a:rPr lang="zh-CN" altLang="zh-CN" sz="2400">
                <a:solidFill>
                  <a:schemeClr val="accent2"/>
                </a:solidFill>
              </a:rPr>
              <a:t>动力分散型</a:t>
            </a:r>
            <a:r>
              <a:rPr lang="zh-CN" altLang="en-US" sz="2400">
                <a:solidFill>
                  <a:schemeClr val="tx1"/>
                </a:solidFill>
              </a:rPr>
              <a:t>：整个动力分散到动车组的若干车辆上，中间车辆有带有动力的，也有不带动力的，也可以全部车辆都带动力。</a:t>
            </a:r>
            <a:endParaRPr lang="zh-CN" altLang="zh-CN" sz="2400">
              <a:solidFill>
                <a:schemeClr val="tx1"/>
              </a:solidFill>
            </a:endParaRPr>
          </a:p>
          <a:p>
            <a:pPr eaLnBrk="1" hangingPunct="1">
              <a:lnSpc>
                <a:spcPct val="100000"/>
              </a:lnSpc>
              <a:buClrTx/>
              <a:buFontTx/>
              <a:buChar char="•"/>
            </a:pPr>
            <a:endParaRPr lang="zh-CN" altLang="zh-CN" sz="2400">
              <a:solidFill>
                <a:schemeClr val="tx1"/>
              </a:solidFill>
            </a:endParaRPr>
          </a:p>
        </p:txBody>
      </p:sp>
      <p:sp>
        <p:nvSpPr>
          <p:cNvPr id="20485" name="Rectangle 58"/>
          <p:cNvSpPr>
            <a:spLocks noChangeArrowheads="1"/>
          </p:cNvSpPr>
          <p:nvPr/>
        </p:nvSpPr>
        <p:spPr bwMode="auto">
          <a:xfrm>
            <a:off x="790575" y="149225"/>
            <a:ext cx="6096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kumimoji="0" lang="en-US" altLang="zh-CN" sz="3600">
                <a:solidFill>
                  <a:schemeClr val="tx2"/>
                </a:solidFill>
                <a:latin typeface="黑体" panose="02010609060101010101" pitchFamily="49" charset="-122"/>
              </a:rPr>
              <a:t>2.3 </a:t>
            </a:r>
            <a:r>
              <a:rPr kumimoji="0" lang="zh-CN" altLang="en-US" sz="3600">
                <a:solidFill>
                  <a:schemeClr val="tx2"/>
                </a:solidFill>
                <a:latin typeface="黑体" panose="02010609060101010101" pitchFamily="49" charset="-122"/>
              </a:rPr>
              <a:t>动车组分类</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
      <a:dk1>
        <a:srgbClr val="000000"/>
      </a:dk1>
      <a:lt1>
        <a:srgbClr val="FFFFFF"/>
      </a:lt1>
      <a:dk2>
        <a:srgbClr val="003399"/>
      </a:dk2>
      <a:lt2>
        <a:srgbClr val="333333"/>
      </a:lt2>
      <a:accent1>
        <a:srgbClr val="5E9CDA"/>
      </a:accent1>
      <a:accent2>
        <a:srgbClr val="93C052"/>
      </a:accent2>
      <a:accent3>
        <a:srgbClr val="FFFFFF"/>
      </a:accent3>
      <a:accent4>
        <a:srgbClr val="000000"/>
      </a:accent4>
      <a:accent5>
        <a:srgbClr val="B6CBEA"/>
      </a:accent5>
      <a:accent6>
        <a:srgbClr val="85AE49"/>
      </a:accent6>
      <a:hlink>
        <a:srgbClr val="0066CC"/>
      </a:hlink>
      <a:folHlink>
        <a:srgbClr val="FF9933"/>
      </a:folHlink>
    </a:clrScheme>
    <a:fontScheme name="默认设计模板">
      <a:majorFont>
        <a:latin typeface="Times New Roman"/>
        <a:ea typeface="黑体"/>
        <a:cs typeface=""/>
      </a:majorFont>
      <a:minorFont>
        <a:latin typeface="Times New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rgbClr val="FFFF99">
            <a:alpha val="77647"/>
          </a:srgbClr>
        </a:solidFill>
        <a:ln w="28575" algn="ctr">
          <a:solidFill>
            <a:srgbClr val="FF0000"/>
          </a:solidFill>
          <a:miter lim="800000"/>
          <a:headEnd/>
          <a:tailEnd/>
        </a:ln>
        <a:effectLst/>
      </a:spPr>
      <a:bodyPr wrap="none" lIns="0" tIns="0" rIns="0" bIns="0" anchor="ctr"/>
      <a:lstStyle>
        <a:defPPr defTabSz="0" eaLnBrk="0" hangingPunct="0">
          <a:defRPr sz="1800" dirty="0" smtClean="0">
            <a:solidFill>
              <a:srgbClr val="000000"/>
            </a:solidFill>
            <a:latin typeface="微软雅黑" pitchFamily="34" charset="-122"/>
            <a:ea typeface="微软雅黑" pitchFamily="34" charset="-122"/>
          </a:defRPr>
        </a:defPPr>
      </a:lstStyle>
    </a:spDef>
    <a:lnDef>
      <a:spPr bwMode="auto">
        <a:ln>
          <a:headEnd type="oval" w="med" len="med"/>
          <a:tailEnd type="oval" w="med" len="med"/>
        </a:ln>
      </a:spPr>
      <a:bodyPr/>
      <a:lstStyle/>
      <a:style>
        <a:lnRef idx="3">
          <a:schemeClr val="dk1"/>
        </a:lnRef>
        <a:fillRef idx="0">
          <a:schemeClr val="dk1"/>
        </a:fillRef>
        <a:effectRef idx="2">
          <a:schemeClr val="dk1"/>
        </a:effectRef>
        <a:fontRef idx="minor">
          <a:schemeClr val="tx1"/>
        </a:fontRef>
      </a: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默认设计模板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66CC"/>
        </a:hlink>
        <a:folHlink>
          <a:srgbClr val="0066CC"/>
        </a:folHlink>
      </a:clrScheme>
      <a:clrMap bg1="lt1" tx1="dk1" bg2="lt2" tx2="dk2" accent1="accent1" accent2="accent2" accent3="accent3" accent4="accent4" accent5="accent5" accent6="accent6" hlink="hlink" folHlink="folHlink"/>
    </a:extraClrScheme>
    <a:extraClrScheme>
      <a:clrScheme name="默认设计模板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66CC"/>
        </a:hlink>
        <a:folHlink>
          <a:srgbClr val="CC99FF"/>
        </a:folHlink>
      </a:clrScheme>
      <a:clrMap bg1="lt1" tx1="dk1" bg2="lt2" tx2="dk2" accent1="accent1" accent2="accent2" accent3="accent3" accent4="accent4" accent5="accent5" accent6="accent6" hlink="hlink" folHlink="folHlink"/>
    </a:extraClrScheme>
    <a:extraClrScheme>
      <a:clrScheme name="默认设计模板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66CC"/>
        </a:hlink>
        <a:folHlink>
          <a:srgbClr val="0066FF"/>
        </a:folHlink>
      </a:clrScheme>
      <a:clrMap bg1="lt1" tx1="dk1" bg2="lt2" tx2="dk2" accent1="accent1" accent2="accent2" accent3="accent3" accent4="accent4" accent5="accent5" accent6="accent6" hlink="hlink" folHlink="folHlink"/>
    </a:extraClrScheme>
    <a:extraClrScheme>
      <a:clrScheme name="默认设计模板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66CC"/>
        </a:hlink>
        <a:folHlink>
          <a:srgbClr val="FF9933"/>
        </a:folHlink>
      </a:clrScheme>
      <a:clrMap bg1="lt1" tx1="dk1" bg2="lt2" tx2="dk2" accent1="accent1" accent2="accent2" accent3="accent3" accent4="accent4" accent5="accent5" accent6="accent6" hlink="hlink" folHlink="folHlink"/>
    </a:extraClrScheme>
    <a:extraClrScheme>
      <a:clrScheme name="默认设计模板 12">
        <a:dk1>
          <a:srgbClr val="000000"/>
        </a:dk1>
        <a:lt1>
          <a:srgbClr val="FFFFFF"/>
        </a:lt1>
        <a:dk2>
          <a:srgbClr val="0033CC"/>
        </a:dk2>
        <a:lt2>
          <a:srgbClr val="808080"/>
        </a:lt2>
        <a:accent1>
          <a:srgbClr val="00CC99"/>
        </a:accent1>
        <a:accent2>
          <a:srgbClr val="3333CC"/>
        </a:accent2>
        <a:accent3>
          <a:srgbClr val="FFFFFF"/>
        </a:accent3>
        <a:accent4>
          <a:srgbClr val="000000"/>
        </a:accent4>
        <a:accent5>
          <a:srgbClr val="AAE2CA"/>
        </a:accent5>
        <a:accent6>
          <a:srgbClr val="2D2DB9"/>
        </a:accent6>
        <a:hlink>
          <a:srgbClr val="0066CC"/>
        </a:hlink>
        <a:folHlink>
          <a:srgbClr val="FF9933"/>
        </a:folHlink>
      </a:clrScheme>
      <a:clrMap bg1="lt1" tx1="dk1" bg2="lt2" tx2="dk2" accent1="accent1" accent2="accent2" accent3="accent3" accent4="accent4" accent5="accent5" accent6="accent6" hlink="hlink" folHlink="folHlink"/>
    </a:extraClrScheme>
    <a:extraClrScheme>
      <a:clrScheme name="默认设计模板 13">
        <a:dk1>
          <a:srgbClr val="000000"/>
        </a:dk1>
        <a:lt1>
          <a:srgbClr val="FFFFFF"/>
        </a:lt1>
        <a:dk2>
          <a:srgbClr val="0033CC"/>
        </a:dk2>
        <a:lt2>
          <a:srgbClr val="808080"/>
        </a:lt2>
        <a:accent1>
          <a:srgbClr val="0099FF"/>
        </a:accent1>
        <a:accent2>
          <a:srgbClr val="3333CC"/>
        </a:accent2>
        <a:accent3>
          <a:srgbClr val="FFFFFF"/>
        </a:accent3>
        <a:accent4>
          <a:srgbClr val="000000"/>
        </a:accent4>
        <a:accent5>
          <a:srgbClr val="AACAFF"/>
        </a:accent5>
        <a:accent6>
          <a:srgbClr val="2D2DB9"/>
        </a:accent6>
        <a:hlink>
          <a:srgbClr val="0066CC"/>
        </a:hlink>
        <a:folHlink>
          <a:srgbClr val="FF9933"/>
        </a:folHlink>
      </a:clrScheme>
      <a:clrMap bg1="lt1" tx1="dk1" bg2="lt2" tx2="dk2" accent1="accent1" accent2="accent2" accent3="accent3" accent4="accent4" accent5="accent5" accent6="accent6" hlink="hlink" folHlink="folHlink"/>
    </a:extraClrScheme>
    <a:extraClrScheme>
      <a:clrScheme name="默认设计模板 14">
        <a:dk1>
          <a:srgbClr val="000000"/>
        </a:dk1>
        <a:lt1>
          <a:srgbClr val="FFFFFF"/>
        </a:lt1>
        <a:dk2>
          <a:srgbClr val="0033CC"/>
        </a:dk2>
        <a:lt2>
          <a:srgbClr val="808080"/>
        </a:lt2>
        <a:accent1>
          <a:srgbClr val="0099FF"/>
        </a:accent1>
        <a:accent2>
          <a:srgbClr val="FF9900"/>
        </a:accent2>
        <a:accent3>
          <a:srgbClr val="FFFFFF"/>
        </a:accent3>
        <a:accent4>
          <a:srgbClr val="000000"/>
        </a:accent4>
        <a:accent5>
          <a:srgbClr val="AACAFF"/>
        </a:accent5>
        <a:accent6>
          <a:srgbClr val="E78A00"/>
        </a:accent6>
        <a:hlink>
          <a:srgbClr val="0066CC"/>
        </a:hlink>
        <a:folHlink>
          <a:srgbClr val="FF9933"/>
        </a:folHlink>
      </a:clrScheme>
      <a:clrMap bg1="lt1" tx1="dk1" bg2="lt2" tx2="dk2" accent1="accent1" accent2="accent2" accent3="accent3" accent4="accent4" accent5="accent5" accent6="accent6" hlink="hlink" folHlink="folHlink"/>
    </a:extraClrScheme>
    <a:extraClrScheme>
      <a:clrScheme name="默认设计模板 15">
        <a:dk1>
          <a:srgbClr val="000000"/>
        </a:dk1>
        <a:lt1>
          <a:srgbClr val="FFFFFF"/>
        </a:lt1>
        <a:dk2>
          <a:srgbClr val="0033CC"/>
        </a:dk2>
        <a:lt2>
          <a:srgbClr val="808080"/>
        </a:lt2>
        <a:accent1>
          <a:srgbClr val="0099FF"/>
        </a:accent1>
        <a:accent2>
          <a:srgbClr val="33CC33"/>
        </a:accent2>
        <a:accent3>
          <a:srgbClr val="FFFFFF"/>
        </a:accent3>
        <a:accent4>
          <a:srgbClr val="000000"/>
        </a:accent4>
        <a:accent5>
          <a:srgbClr val="AACAFF"/>
        </a:accent5>
        <a:accent6>
          <a:srgbClr val="2DB92D"/>
        </a:accent6>
        <a:hlink>
          <a:srgbClr val="0066CC"/>
        </a:hlink>
        <a:folHlink>
          <a:srgbClr val="FF9933"/>
        </a:folHlink>
      </a:clrScheme>
      <a:clrMap bg1="lt1" tx1="dk1" bg2="lt2" tx2="dk2" accent1="accent1" accent2="accent2" accent3="accent3" accent4="accent4" accent5="accent5" accent6="accent6" hlink="hlink" folHlink="folHlink"/>
    </a:extraClrScheme>
    <a:extraClrScheme>
      <a:clrScheme name="默认设计模板 16">
        <a:dk1>
          <a:srgbClr val="000000"/>
        </a:dk1>
        <a:lt1>
          <a:srgbClr val="FFFFFF"/>
        </a:lt1>
        <a:dk2>
          <a:srgbClr val="0033CC"/>
        </a:dk2>
        <a:lt2>
          <a:srgbClr val="808080"/>
        </a:lt2>
        <a:accent1>
          <a:srgbClr val="0099FF"/>
        </a:accent1>
        <a:accent2>
          <a:srgbClr val="93C052"/>
        </a:accent2>
        <a:accent3>
          <a:srgbClr val="FFFFFF"/>
        </a:accent3>
        <a:accent4>
          <a:srgbClr val="000000"/>
        </a:accent4>
        <a:accent5>
          <a:srgbClr val="AACAFF"/>
        </a:accent5>
        <a:accent6>
          <a:srgbClr val="85AE49"/>
        </a:accent6>
        <a:hlink>
          <a:srgbClr val="0066CC"/>
        </a:hlink>
        <a:folHlink>
          <a:srgbClr val="FF9933"/>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39024</TotalTime>
  <Words>2746</Words>
  <Application>Microsoft Office PowerPoint</Application>
  <PresentationFormat>全屏显示(4:3)</PresentationFormat>
  <Paragraphs>298</Paragraphs>
  <Slides>78</Slides>
  <Notes>16</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78</vt:i4>
      </vt:variant>
    </vt:vector>
  </HeadingPairs>
  <TitlesOfParts>
    <vt:vector size="89" baseType="lpstr">
      <vt:lpstr>黑体</vt:lpstr>
      <vt:lpstr>楷体_GB2312</vt:lpstr>
      <vt:lpstr>宋体</vt:lpstr>
      <vt:lpstr>微软雅黑</vt:lpstr>
      <vt:lpstr>Arial</vt:lpstr>
      <vt:lpstr>Symbol</vt:lpstr>
      <vt:lpstr>Tahoma</vt:lpstr>
      <vt:lpstr>Times New Roman</vt:lpstr>
      <vt:lpstr>Wingdings</vt:lpstr>
      <vt:lpstr>默认设计模板</vt:lpstr>
      <vt:lpstr>Microsoft Excel 97-2003 工作表</vt:lpstr>
      <vt:lpstr>PowerPoint 演示文稿</vt:lpstr>
      <vt:lpstr>内容提要</vt:lpstr>
      <vt:lpstr>PowerPoint 演示文稿</vt:lpstr>
      <vt:lpstr>PowerPoint 演示文稿</vt:lpstr>
      <vt:lpstr>内容提要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内容提要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内容提要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重庆单轨车辆（跨座式）</vt:lpstr>
      <vt:lpstr>重庆单轨车辆</vt:lpstr>
      <vt:lpstr>日本东京奥运会建设的大客流量独轨交通（1964）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内容提要</vt:lpstr>
      <vt:lpstr>PowerPoint 演示文稿</vt:lpstr>
      <vt:lpstr>直-直流传动</vt:lpstr>
      <vt:lpstr>交-直流传动</vt:lpstr>
      <vt:lpstr>直流传动的特点：</vt:lpstr>
      <vt:lpstr>直-交流传动</vt:lpstr>
      <vt:lpstr>交-直-交流传动</vt:lpstr>
      <vt:lpstr>交流传动的特点：</vt:lpstr>
      <vt:lpstr>PowerPoint 演示文稿</vt:lpstr>
    </vt:vector>
  </TitlesOfParts>
  <Company>YONGSHENG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JAMES</dc:creator>
  <cp:lastModifiedBy>张 湘</cp:lastModifiedBy>
  <cp:revision>2540</cp:revision>
  <dcterms:created xsi:type="dcterms:W3CDTF">2005-02-22T03:12:35Z</dcterms:created>
  <dcterms:modified xsi:type="dcterms:W3CDTF">2021-04-12T07:58:50Z</dcterms:modified>
</cp:coreProperties>
</file>